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1" r:id="rId5"/>
    <p:sldId id="264" r:id="rId6"/>
    <p:sldId id="265" r:id="rId7"/>
    <p:sldId id="263" r:id="rId8"/>
    <p:sldId id="260" r:id="rId9"/>
    <p:sldId id="262" r:id="rId10"/>
    <p:sldId id="25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28685B0-1FE2-49C7-A33E-367F29B086AF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7FB7BA9-F05A-46B4-B882-80C7570C2EA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000240"/>
            <a:ext cx="6172200" cy="3018322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chemeClr val="tx1"/>
                </a:solidFill>
              </a:rPr>
              <a:t>Игровое и спортивное оборудование на детских площадках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Спортивная площадка</a:t>
            </a:r>
          </a:p>
        </p:txBody>
      </p:sp>
      <p:pic>
        <p:nvPicPr>
          <p:cNvPr id="3" name="Рисунок 2" descr="C:\Users\Детсад\Desktop\участок\IMG_20201030_1454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4000504"/>
            <a:ext cx="314327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ад\Desktop\участок\IMG_20201030_1455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142984"/>
            <a:ext cx="384492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етсад\Desktop\участок\IMG_20201030_1457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142984"/>
            <a:ext cx="3548078" cy="27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Группа раннего возраста «Одуванчик»</a:t>
            </a:r>
          </a:p>
        </p:txBody>
      </p:sp>
      <p:pic>
        <p:nvPicPr>
          <p:cNvPr id="4" name="Рисунок 3" descr="C:\Users\Детсад\Desktop\участок\IMG_20201030_1453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385765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етсад\Desktop\участок\IMG_20201030_1454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071678"/>
            <a:ext cx="4286280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Младшая группа «Березка»</a:t>
            </a:r>
          </a:p>
        </p:txBody>
      </p:sp>
      <p:pic>
        <p:nvPicPr>
          <p:cNvPr id="4" name="Рисунок 3" descr="C:\Users\Детсад\Desktop\участок\IMG_20201030_14551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700808"/>
            <a:ext cx="400052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3F1677-4D29-4ACC-B83C-D4E0765A3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700808"/>
            <a:ext cx="4552477" cy="40005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Младшая группа «Ромашка»</a:t>
            </a:r>
            <a:endParaRPr lang="ru-RU" sz="3200" dirty="0"/>
          </a:p>
        </p:txBody>
      </p:sp>
      <p:pic>
        <p:nvPicPr>
          <p:cNvPr id="3" name="Рисунок 2" descr="C:\Users\Детсад\Desktop\участок\IMG_20201030_1456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928802"/>
            <a:ext cx="400052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ад\Desktop\участок\IMG_20201030_1456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928802"/>
            <a:ext cx="416242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Средняя группа «Незабудка»</a:t>
            </a:r>
          </a:p>
        </p:txBody>
      </p:sp>
      <p:pic>
        <p:nvPicPr>
          <p:cNvPr id="3" name="Рисунок 2" descr="C:\Users\Детсад\Desktop\участок\IMG_20201030_1458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000240"/>
            <a:ext cx="378621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ад\Desktop\участок\IMG_20201030_1458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000240"/>
            <a:ext cx="4567258" cy="3496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tx1"/>
                </a:solidFill>
              </a:rPr>
              <a:t>Старшая группа «Рябинка»</a:t>
            </a:r>
          </a:p>
        </p:txBody>
      </p:sp>
      <p:pic>
        <p:nvPicPr>
          <p:cNvPr id="4" name="Рисунок 3" descr="C:\Users\Детсад\Desktop\участок\IMG_20201030_14583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3357586" cy="356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Детсад\Desktop\участок\IMG_20201030_1458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071678"/>
            <a:ext cx="4929221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Старшая группа «Василек»</a:t>
            </a:r>
          </a:p>
        </p:txBody>
      </p:sp>
      <p:pic>
        <p:nvPicPr>
          <p:cNvPr id="3" name="Рисунок 2" descr="C:\Users\Детсад\Desktop\участок\IMG_20201030_14565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14488"/>
            <a:ext cx="392905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ад\Desktop\участок\IMG_20201030_1457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714488"/>
            <a:ext cx="4357718" cy="3952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Подготовительная группа «Елочка»</a:t>
            </a:r>
          </a:p>
        </p:txBody>
      </p:sp>
      <p:pic>
        <p:nvPicPr>
          <p:cNvPr id="3" name="Рисунок 2" descr="C:\Users\Детсад\Desktop\участок\IMG_20201030_1455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321471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ад\Desktop\участок\IMG_20201030_1455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785926"/>
            <a:ext cx="485778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Подготовительная группа «Колокольчик»</a:t>
            </a:r>
            <a:endParaRPr lang="ru-RU" dirty="0"/>
          </a:p>
        </p:txBody>
      </p:sp>
      <p:pic>
        <p:nvPicPr>
          <p:cNvPr id="3" name="Рисунок 2" descr="C:\Users\Детсад\Desktop\участок\IMG_20201030_14563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00240"/>
            <a:ext cx="385765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Детсад\Desktop\участок\IMG_20201030_1456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000240"/>
            <a:ext cx="4257692" cy="392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</TotalTime>
  <Words>50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Century Schoolbook</vt:lpstr>
      <vt:lpstr>Wingdings</vt:lpstr>
      <vt:lpstr>Wingdings 2</vt:lpstr>
      <vt:lpstr>Эркер</vt:lpstr>
      <vt:lpstr>Игровое и спортивное оборудование на детских площадках</vt:lpstr>
      <vt:lpstr>Группа раннего возраста «Одуванчик»</vt:lpstr>
      <vt:lpstr>Младшая группа «Березка»</vt:lpstr>
      <vt:lpstr>Младшая группа «Ромашка»</vt:lpstr>
      <vt:lpstr>Средняя группа «Незабудка»</vt:lpstr>
      <vt:lpstr>Старшая группа «Рябинка»</vt:lpstr>
      <vt:lpstr>Старшая группа «Василек»</vt:lpstr>
      <vt:lpstr>Подготовительная группа «Елочка»</vt:lpstr>
      <vt:lpstr>Подготовительная группа «Колокольчик»</vt:lpstr>
      <vt:lpstr>Спортивная площадка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Детсад</dc:creator>
  <cp:lastModifiedBy>Alexander Shaburov</cp:lastModifiedBy>
  <cp:revision>15</cp:revision>
  <dcterms:created xsi:type="dcterms:W3CDTF">2020-10-30T09:56:22Z</dcterms:created>
  <dcterms:modified xsi:type="dcterms:W3CDTF">2020-11-01T08:37:44Z</dcterms:modified>
</cp:coreProperties>
</file>