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3" r:id="rId8"/>
    <p:sldId id="260" r:id="rId9"/>
    <p:sldId id="262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8685B0-1FE2-49C7-A33E-367F29B086AF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FB7BA9-F05A-46B4-B882-80C7570C2E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000240"/>
            <a:ext cx="6172200" cy="301832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Игровое и спортивное оборудование на детских площадках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Спортивная площадка</a:t>
            </a:r>
          </a:p>
        </p:txBody>
      </p:sp>
      <p:pic>
        <p:nvPicPr>
          <p:cNvPr id="3" name="Рисунок 2" descr="C:\Users\Детсад\Desktop\участок\IMG_20201030_1454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00504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ад\Desktop\участок\IMG_20201030_145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38449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ад\Desktop\участок\IMG_20201030_1457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3548078" cy="27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Группа раннего возраста «Одуванчик»</a:t>
            </a:r>
          </a:p>
        </p:txBody>
      </p:sp>
      <p:pic>
        <p:nvPicPr>
          <p:cNvPr id="4" name="Рисунок 3" descr="C:\Users\Детсад\Desktop\участок\IMG_20201030_145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ад\Desktop\участок\IMG_20201030_1454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Младшая группа «Березка»</a:t>
            </a:r>
          </a:p>
        </p:txBody>
      </p:sp>
      <p:pic>
        <p:nvPicPr>
          <p:cNvPr id="4" name="Рисунок 3" descr="C:\Users\Детсад\Desktop\участок\IMG_20201030_145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F1677-4D29-4ACC-B83C-D4E0765A3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00808"/>
            <a:ext cx="4552477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Младшая группа «Ромашка»</a:t>
            </a:r>
            <a:endParaRPr lang="ru-RU" sz="3200" dirty="0"/>
          </a:p>
        </p:txBody>
      </p:sp>
      <p:pic>
        <p:nvPicPr>
          <p:cNvPr id="3" name="Рисунок 2" descr="C:\Users\Детсад\Desktop\участок\IMG_20201030_1456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ад\Desktop\участок\IMG_20201030_145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2"/>
            <a:ext cx="41624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Средняя группа «Незабудка»</a:t>
            </a:r>
          </a:p>
        </p:txBody>
      </p:sp>
      <p:pic>
        <p:nvPicPr>
          <p:cNvPr id="3" name="Рисунок 2" descr="C:\Users\Детсад\Desktop\участок\IMG_20201030_1458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37862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ад\Desktop\участок\IMG_20201030_145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4567258" cy="34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Старшая группа «Рябинка»</a:t>
            </a:r>
          </a:p>
        </p:txBody>
      </p:sp>
      <p:pic>
        <p:nvPicPr>
          <p:cNvPr id="4" name="Рисунок 3" descr="C:\Users\Детсад\Desktop\участок\IMG_20201030_1458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357586" cy="356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ад\Desktop\участок\IMG_20201030_145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492922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Старшая группа «Василек»</a:t>
            </a:r>
          </a:p>
        </p:txBody>
      </p:sp>
      <p:pic>
        <p:nvPicPr>
          <p:cNvPr id="3" name="Рисунок 2" descr="C:\Users\Детсад\Desktop\участок\IMG_20201030_1456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9290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ад\Desktop\участок\IMG_20201030_1457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4357718" cy="395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Подготовительная группа «Елочка»</a:t>
            </a:r>
          </a:p>
        </p:txBody>
      </p:sp>
      <p:pic>
        <p:nvPicPr>
          <p:cNvPr id="3" name="Рисунок 2" descr="C:\Users\Детсад\Desktop\участок\IMG_20201030_145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ад\Desktop\участок\IMG_20201030_145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85926"/>
            <a:ext cx="48577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Подготовительная группа «Колокольчик»</a:t>
            </a:r>
            <a:endParaRPr lang="ru-RU" dirty="0"/>
          </a:p>
        </p:txBody>
      </p:sp>
      <p:pic>
        <p:nvPicPr>
          <p:cNvPr id="3" name="Рисунок 2" descr="C:\Users\Детсад\Desktop\участок\IMG_20201030_145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8576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ад\Desktop\участок\IMG_20201030_145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4257692" cy="392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50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Эркер</vt:lpstr>
      <vt:lpstr>Игровое и спортивное оборудование на детских площадках</vt:lpstr>
      <vt:lpstr>Группа раннего возраста «Одуванчик»</vt:lpstr>
      <vt:lpstr>Младшая группа «Березка»</vt:lpstr>
      <vt:lpstr>Младшая группа «Ромашка»</vt:lpstr>
      <vt:lpstr>Средняя группа «Незабудка»</vt:lpstr>
      <vt:lpstr>Старшая группа «Рябинка»</vt:lpstr>
      <vt:lpstr>Старшая группа «Василек»</vt:lpstr>
      <vt:lpstr>Подготовительная группа «Елочка»</vt:lpstr>
      <vt:lpstr>Подготовительная группа «Колокольчик»</vt:lpstr>
      <vt:lpstr>Спортивная площадка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Alexander Shaburov</cp:lastModifiedBy>
  <cp:revision>15</cp:revision>
  <dcterms:created xsi:type="dcterms:W3CDTF">2020-10-30T09:56:22Z</dcterms:created>
  <dcterms:modified xsi:type="dcterms:W3CDTF">2020-11-01T08:37:44Z</dcterms:modified>
</cp:coreProperties>
</file>