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1" r:id="rId3"/>
    <p:sldId id="258" r:id="rId4"/>
    <p:sldId id="259" r:id="rId5"/>
    <p:sldId id="262" r:id="rId6"/>
    <p:sldId id="263" r:id="rId7"/>
    <p:sldId id="264" r:id="rId8"/>
    <p:sldId id="265" r:id="rId9"/>
    <p:sldId id="27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300E-BACD-4CC4-B4F1-5D6BBF5EC939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6A07-4E1B-4082-A309-A7112A64C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300E-BACD-4CC4-B4F1-5D6BBF5EC939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6A07-4E1B-4082-A309-A7112A64C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300E-BACD-4CC4-B4F1-5D6BBF5EC939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6A07-4E1B-4082-A309-A7112A64C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300E-BACD-4CC4-B4F1-5D6BBF5EC939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6A07-4E1B-4082-A309-A7112A64C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300E-BACD-4CC4-B4F1-5D6BBF5EC939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6A07-4E1B-4082-A309-A7112A64C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300E-BACD-4CC4-B4F1-5D6BBF5EC939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6A07-4E1B-4082-A309-A7112A64C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300E-BACD-4CC4-B4F1-5D6BBF5EC939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6A07-4E1B-4082-A309-A7112A64C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300E-BACD-4CC4-B4F1-5D6BBF5EC939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6A07-4E1B-4082-A309-A7112A64C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300E-BACD-4CC4-B4F1-5D6BBF5EC939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6A07-4E1B-4082-A309-A7112A64C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300E-BACD-4CC4-B4F1-5D6BBF5EC939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96A07-4E1B-4082-A309-A7112A64C7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5300E-BACD-4CC4-B4F1-5D6BBF5EC939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D96A07-4E1B-4082-A309-A7112A64C7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E5300E-BACD-4CC4-B4F1-5D6BBF5EC939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D96A07-4E1B-4082-A309-A7112A64C75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37719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/>
              <a:t>Центры активности </a:t>
            </a:r>
            <a:br>
              <a:rPr lang="ru-RU" dirty="0" smtClean="0"/>
            </a:br>
            <a:r>
              <a:rPr lang="ru-RU" dirty="0" smtClean="0"/>
              <a:t>младшей группы «Ромашка»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дети </a:t>
            </a:r>
            <a:r>
              <a:rPr lang="ru-RU" dirty="0" smtClean="0"/>
              <a:t>4-го </a:t>
            </a:r>
            <a:r>
              <a:rPr lang="ru-RU" dirty="0" smtClean="0"/>
              <a:t>года жизни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Центр воды и песка</a:t>
            </a:r>
            <a:endParaRPr lang="ru-RU" sz="2800" b="1" dirty="0"/>
          </a:p>
        </p:txBody>
      </p:sp>
      <p:pic>
        <p:nvPicPr>
          <p:cNvPr id="4098" name="Picture 2" descr="C:\Users\Любовь\Desktop\гр.Ромашка 2019г. ПРС\MVIMG_20201021_150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256" y="1714488"/>
            <a:ext cx="4658271" cy="4234792"/>
          </a:xfrm>
          <a:prstGeom prst="rect">
            <a:avLst/>
          </a:prstGeom>
          <a:noFill/>
        </p:spPr>
      </p:pic>
      <p:pic>
        <p:nvPicPr>
          <p:cNvPr id="4099" name="Picture 3" descr="C:\Users\Любовь\Desktop\гр.Ромашка 2019г. ПРС\IMG_20191101_175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628800"/>
            <a:ext cx="3435846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Центр конструирования и строительства</a:t>
            </a:r>
            <a:endParaRPr lang="ru-RU" sz="2800" b="1" dirty="0"/>
          </a:p>
        </p:txBody>
      </p:sp>
      <p:pic>
        <p:nvPicPr>
          <p:cNvPr id="5122" name="Picture 2" descr="C:\Users\Любовь\Desktop\MVIMG_20201023_133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264" y="1357298"/>
            <a:ext cx="3720638" cy="5168046"/>
          </a:xfrm>
          <a:prstGeom prst="rect">
            <a:avLst/>
          </a:prstGeom>
          <a:noFill/>
        </p:spPr>
      </p:pic>
      <p:pic>
        <p:nvPicPr>
          <p:cNvPr id="5123" name="Picture 3" descr="C:\Users\Любовь\Desktop\MVIMG_20201023_132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052736"/>
            <a:ext cx="4464496" cy="2808312"/>
          </a:xfrm>
          <a:prstGeom prst="rect">
            <a:avLst/>
          </a:prstGeom>
          <a:noFill/>
        </p:spPr>
      </p:pic>
      <p:pic>
        <p:nvPicPr>
          <p:cNvPr id="5124" name="Picture 4" descr="C:\Users\Любовь\Desktop\MVIMG_20201023_132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005064"/>
            <a:ext cx="4464496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5825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Речевой центр</a:t>
            </a:r>
            <a:endParaRPr lang="ru-RU" sz="2800" b="1" dirty="0"/>
          </a:p>
        </p:txBody>
      </p:sp>
      <p:pic>
        <p:nvPicPr>
          <p:cNvPr id="2050" name="Picture 2" descr="C:\Users\Любовь\Desktop\MVIMG_20201023_142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496944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Центр книги</a:t>
            </a:r>
            <a:endParaRPr lang="ru-RU" sz="2800" b="1" dirty="0"/>
          </a:p>
        </p:txBody>
      </p:sp>
      <p:pic>
        <p:nvPicPr>
          <p:cNvPr id="7170" name="Picture 2" descr="C:\Users\Любовь\Desktop\гр.Ромашка 2019г. ПРС\MVIMG_20201022_143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052736"/>
            <a:ext cx="8064895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5825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Художественно-эстетический центр</a:t>
            </a:r>
            <a:endParaRPr lang="ru-RU" sz="2800" b="1" dirty="0"/>
          </a:p>
        </p:txBody>
      </p:sp>
      <p:pic>
        <p:nvPicPr>
          <p:cNvPr id="4098" name="Picture 2" descr="C:\Users\Любовь\Desktop\MVIMG_20201023_145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1052736"/>
            <a:ext cx="5020022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Музыкальный центр</a:t>
            </a:r>
            <a:endParaRPr lang="ru-RU" sz="2800" b="1" dirty="0"/>
          </a:p>
        </p:txBody>
      </p:sp>
      <p:pic>
        <p:nvPicPr>
          <p:cNvPr id="8194" name="Picture 2" descr="C:\Users\Любовь\Desktop\MVIMG_20201022_141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352928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Театральный центр</a:t>
            </a:r>
            <a:endParaRPr lang="ru-RU" sz="2800" b="1" dirty="0"/>
          </a:p>
        </p:txBody>
      </p:sp>
      <p:pic>
        <p:nvPicPr>
          <p:cNvPr id="3074" name="Picture 2" descr="C:\Users\Любовь\Desktop\гр.Ромашка 2019г. ПРС\MVIMG_20201021_145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8064896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Центр движения и здоровья</a:t>
            </a:r>
            <a:endParaRPr lang="ru-RU" sz="2800" b="1" dirty="0"/>
          </a:p>
        </p:txBody>
      </p:sp>
      <p:pic>
        <p:nvPicPr>
          <p:cNvPr id="1026" name="Picture 2" descr="C:\Users\Любовь\Desktop\гр.Ромашка 2019г. ПРС\IMG_20191101_174101_BURST15726120614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28800"/>
            <a:ext cx="4248472" cy="3960440"/>
          </a:xfrm>
          <a:prstGeom prst="rect">
            <a:avLst/>
          </a:prstGeom>
          <a:noFill/>
        </p:spPr>
      </p:pic>
      <p:pic>
        <p:nvPicPr>
          <p:cNvPr id="1027" name="Picture 3" descr="C:\Users\Любовь\Desktop\гр.Ромашка 2019г. ПРС\IMG_20191101_174301_BURST1572612181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628800"/>
            <a:ext cx="3168352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Центр сюжетно-ролевых игр</a:t>
            </a:r>
            <a:endParaRPr lang="ru-RU" sz="2800" b="1" dirty="0"/>
          </a:p>
        </p:txBody>
      </p:sp>
      <p:pic>
        <p:nvPicPr>
          <p:cNvPr id="1028" name="Picture 4" descr="C:\Users\Любовь\Desktop\IMG_20191101_174505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96752"/>
            <a:ext cx="3672408" cy="43924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592" y="5877272"/>
            <a:ext cx="310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Парикмахерская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96136" y="587727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Больница</a:t>
            </a:r>
            <a:endParaRPr lang="ru-RU" sz="2400" b="1" dirty="0"/>
          </a:p>
        </p:txBody>
      </p:sp>
      <p:pic>
        <p:nvPicPr>
          <p:cNvPr id="6146" name="Picture 2" descr="C:\Users\Любовь\Desktop\гр.Ромашка 2019г. ПРС\IMG_20191101_091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96752"/>
            <a:ext cx="3168352" cy="4392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60648"/>
            <a:ext cx="3168352" cy="93610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Семья</a:t>
            </a:r>
            <a:endParaRPr lang="ru-RU" sz="2400" b="1" dirty="0"/>
          </a:p>
        </p:txBody>
      </p:sp>
      <p:pic>
        <p:nvPicPr>
          <p:cNvPr id="2050" name="Picture 2" descr="C:\Users\Любовь\Desktop\гр.Ромашка 2019г. ПРС\IMG_20191101_174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032448" cy="2664296"/>
          </a:xfrm>
          <a:prstGeom prst="rect">
            <a:avLst/>
          </a:prstGeom>
          <a:noFill/>
        </p:spPr>
      </p:pic>
      <p:pic>
        <p:nvPicPr>
          <p:cNvPr id="2052" name="Picture 4" descr="C:\Users\Любовь\Desktop\MVIMG_20201021_145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05672"/>
            <a:ext cx="3888432" cy="26196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88024" y="5661248"/>
            <a:ext cx="1378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/>
              <a:t>Ряжение</a:t>
            </a:r>
            <a:endParaRPr lang="ru-RU" sz="2400" b="1" dirty="0"/>
          </a:p>
        </p:txBody>
      </p:sp>
      <p:pic>
        <p:nvPicPr>
          <p:cNvPr id="6146" name="Picture 2" descr="C:\Users\Любовь\Desktop\MVIMG_20201022_163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1472" y="1268760"/>
            <a:ext cx="4752528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7884" y="2214554"/>
            <a:ext cx="2818656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Ферма</a:t>
            </a:r>
            <a:endParaRPr lang="ru-RU" sz="3600" b="1" dirty="0"/>
          </a:p>
        </p:txBody>
      </p:sp>
      <p:pic>
        <p:nvPicPr>
          <p:cNvPr id="3074" name="Picture 2" descr="C:\Users\Любовь\Desktop\гр.Ромашка 2019г. ПРС\IMG_20191101_175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5440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Центр безопасности</a:t>
            </a:r>
            <a:endParaRPr lang="ru-RU" sz="2800" b="1" dirty="0"/>
          </a:p>
        </p:txBody>
      </p:sp>
      <p:pic>
        <p:nvPicPr>
          <p:cNvPr id="4098" name="Picture 2" descr="C:\Users\Любовь\Desktop\гр.Ромашка 2019г. ПРС\IMG_20191016_165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280920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Центр патриотического воспитания и краеведения</a:t>
            </a:r>
            <a:endParaRPr lang="ru-RU" sz="2800" b="1" dirty="0"/>
          </a:p>
        </p:txBody>
      </p:sp>
      <p:pic>
        <p:nvPicPr>
          <p:cNvPr id="5122" name="Picture 2" descr="C:\Users\Любовь\Desktop\MVIMG_20201021_144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857232"/>
            <a:ext cx="4608512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5111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Исследовательский центр</a:t>
            </a:r>
            <a:endParaRPr lang="ru-RU" sz="2800" b="1" dirty="0"/>
          </a:p>
        </p:txBody>
      </p:sp>
      <p:pic>
        <p:nvPicPr>
          <p:cNvPr id="7170" name="Picture 2" descr="C:\Users\Любовь\Desktop\MVIMG_20201022_134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992888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58072" cy="58259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Центр </a:t>
            </a:r>
            <a:r>
              <a:rPr lang="ru-RU" sz="2800" b="1" dirty="0" err="1" smtClean="0"/>
              <a:t>сенсорики</a:t>
            </a:r>
            <a:endParaRPr lang="ru-RU" sz="2800" b="1" dirty="0"/>
          </a:p>
        </p:txBody>
      </p:sp>
      <p:pic>
        <p:nvPicPr>
          <p:cNvPr id="2050" name="Picture 2" descr="C:\Users\Любовь\Desktop\гр.Ромашка 2019г. ПРС\IMG_20191101_09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2952328" cy="2808312"/>
          </a:xfrm>
          <a:prstGeom prst="rect">
            <a:avLst/>
          </a:prstGeom>
          <a:noFill/>
        </p:spPr>
      </p:pic>
      <p:pic>
        <p:nvPicPr>
          <p:cNvPr id="1026" name="Picture 2" descr="C:\Users\Любовь\Desktop\MVIMG_20201023_161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928670"/>
            <a:ext cx="4680520" cy="2808312"/>
          </a:xfrm>
          <a:prstGeom prst="rect">
            <a:avLst/>
          </a:prstGeom>
          <a:noFill/>
        </p:spPr>
      </p:pic>
      <p:pic>
        <p:nvPicPr>
          <p:cNvPr id="1027" name="Picture 3" descr="C:\Users\Любовь\Desktop\MVIMG_20201023_135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833664"/>
            <a:ext cx="4645024" cy="3024336"/>
          </a:xfrm>
          <a:prstGeom prst="rect">
            <a:avLst/>
          </a:prstGeom>
          <a:noFill/>
        </p:spPr>
      </p:pic>
      <p:pic>
        <p:nvPicPr>
          <p:cNvPr id="1028" name="Picture 4" descr="C:\Users\Любовь\Desktop\MVIMG_20201023_1402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77072"/>
            <a:ext cx="2880320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юбовь\Desktop\MVIMG_20201023_144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644008" cy="3429000"/>
          </a:xfrm>
          <a:prstGeom prst="rect">
            <a:avLst/>
          </a:prstGeom>
          <a:noFill/>
        </p:spPr>
      </p:pic>
      <p:pic>
        <p:nvPicPr>
          <p:cNvPr id="3075" name="Picture 3" descr="C:\Users\Любовь\Desktop\MVIMG_20201023_144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642918"/>
            <a:ext cx="4139952" cy="5256584"/>
          </a:xfrm>
          <a:prstGeom prst="rect">
            <a:avLst/>
          </a:prstGeom>
          <a:noFill/>
        </p:spPr>
      </p:pic>
      <p:pic>
        <p:nvPicPr>
          <p:cNvPr id="3076" name="Picture 4" descr="C:\Users\Любовь\Desktop\MVIMG_20201023_1344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4008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167</TotalTime>
  <Words>44</Words>
  <Application>Microsoft Office PowerPoint</Application>
  <PresentationFormat>Экран (4:3)</PresentationFormat>
  <Paragraphs>19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Поток</vt:lpstr>
      <vt:lpstr> Центры активности  младшей группы «Ромашка» дети 4-го года жизни</vt:lpstr>
      <vt:lpstr>Центр сюжетно-ролевых игр</vt:lpstr>
      <vt:lpstr>Семья</vt:lpstr>
      <vt:lpstr>Ферма</vt:lpstr>
      <vt:lpstr>Центр безопасности</vt:lpstr>
      <vt:lpstr>Центр патриотического воспитания и краеведения</vt:lpstr>
      <vt:lpstr>Исследовательский центр</vt:lpstr>
      <vt:lpstr>Центр сенсорики</vt:lpstr>
      <vt:lpstr>Слайд 9</vt:lpstr>
      <vt:lpstr>Центр воды и песка</vt:lpstr>
      <vt:lpstr>Центр конструирования и строительства</vt:lpstr>
      <vt:lpstr>Речевой центр</vt:lpstr>
      <vt:lpstr>Центр книги</vt:lpstr>
      <vt:lpstr>Художественно-эстетический центр</vt:lpstr>
      <vt:lpstr>Музыкальный центр</vt:lpstr>
      <vt:lpstr>Театральный центр</vt:lpstr>
      <vt:lpstr>Центр движения и здоровья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активности  в группе «Ромашка»</dc:title>
  <dc:creator>Любовь</dc:creator>
  <cp:lastModifiedBy>Детсад</cp:lastModifiedBy>
  <cp:revision>19</cp:revision>
  <dcterms:created xsi:type="dcterms:W3CDTF">2020-10-21T15:02:53Z</dcterms:created>
  <dcterms:modified xsi:type="dcterms:W3CDTF">2020-10-29T11:34:54Z</dcterms:modified>
</cp:coreProperties>
</file>