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70" r:id="rId5"/>
    <p:sldId id="281" r:id="rId6"/>
    <p:sldId id="271" r:id="rId7"/>
    <p:sldId id="272" r:id="rId8"/>
    <p:sldId id="283" r:id="rId9"/>
    <p:sldId id="269" r:id="rId10"/>
    <p:sldId id="259" r:id="rId11"/>
    <p:sldId id="274" r:id="rId12"/>
    <p:sldId id="275" r:id="rId13"/>
    <p:sldId id="276" r:id="rId14"/>
    <p:sldId id="277" r:id="rId15"/>
    <p:sldId id="280" r:id="rId16"/>
    <p:sldId id="278" r:id="rId17"/>
    <p:sldId id="262" r:id="rId18"/>
    <p:sldId id="263" r:id="rId19"/>
    <p:sldId id="264" r:id="rId20"/>
    <p:sldId id="265" r:id="rId21"/>
    <p:sldId id="266" r:id="rId22"/>
    <p:sldId id="26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12" autoAdjust="0"/>
    <p:restoredTop sz="94660"/>
  </p:normalViewPr>
  <p:slideViewPr>
    <p:cSldViewPr>
      <p:cViewPr>
        <p:scale>
          <a:sx n="93" d="100"/>
          <a:sy n="93" d="100"/>
        </p:scale>
        <p:origin x="-360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246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176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77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49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793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937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811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444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86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3427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610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CD4FA-4EC5-4A5A-AF07-2EC5DEB439D0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DDBB5-AF63-4C7E-AABA-6D3BE04D5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82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7224" y="1714488"/>
            <a:ext cx="7143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Центры активности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средней группы «Незабудка» 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дети 5-го года жизни</a:t>
            </a:r>
            <a:r>
              <a:rPr lang="ru-RU" sz="4400" b="1" dirty="0" smtClean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729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64539"/>
            <a:ext cx="689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Центр патриотического воспитания и краеведения»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64868"/>
            <a:ext cx="6566318" cy="492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46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«Центр конструирования и строительства»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968" y="2853123"/>
            <a:ext cx="4032198" cy="302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18"/>
          <a:stretch/>
        </p:blipFill>
        <p:spPr bwMode="auto">
          <a:xfrm>
            <a:off x="5060617" y="1931211"/>
            <a:ext cx="2959546" cy="39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20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325" y="762963"/>
            <a:ext cx="6904027" cy="517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46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258" y="1418543"/>
            <a:ext cx="3088837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Дет.сад\Desktop\IMG_2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899" y="1610995"/>
            <a:ext cx="4886111" cy="36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10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928" y="1268760"/>
            <a:ext cx="5518098" cy="511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«Исследовательский центр»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3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Дет.сад\Desktop\IMG_2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5491" y="670879"/>
            <a:ext cx="7393088" cy="55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43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857232"/>
            <a:ext cx="4202273" cy="345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9019" y="4524723"/>
            <a:ext cx="4566032" cy="167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74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326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«Речевой центр»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72" y="1157034"/>
            <a:ext cx="3048338" cy="228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589" y="3833664"/>
            <a:ext cx="2916322" cy="218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037" y="1157034"/>
            <a:ext cx="2646660" cy="486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42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04664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«Центр книги»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Дет.сад\Desktop\IMG_2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6728" y="1185050"/>
            <a:ext cx="4971536" cy="485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944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7678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«Художественно-эстетический центр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71612"/>
            <a:ext cx="2391423" cy="438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500174"/>
            <a:ext cx="4899467" cy="438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01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Дет.сад\Desktop\IMG_2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5123" y="1295718"/>
            <a:ext cx="5653827" cy="42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32656"/>
            <a:ext cx="701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«Центр сюжетно-ролевых игр»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7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«Музыкальный центр»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0995"/>
            <a:ext cx="7272808" cy="54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54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0301" y="-43423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«Театральный центр»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2056" y="1624233"/>
            <a:ext cx="4533152" cy="339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99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76672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«Центр движения и здоровья»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497285" cy="466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17776"/>
            <a:ext cx="3514530" cy="468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62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40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7334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2641224"/>
            <a:ext cx="1944218" cy="259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2" y="3867259"/>
            <a:ext cx="2048905" cy="273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39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1255" y="500290"/>
            <a:ext cx="4401489" cy="586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66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Дет.сад\Desktop\IMG_20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486"/>
          <a:stretch/>
        </p:blipFill>
        <p:spPr bwMode="auto">
          <a:xfrm>
            <a:off x="1015654" y="2007254"/>
            <a:ext cx="7112691" cy="285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17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5561"/>
            <a:ext cx="6732240" cy="591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980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8104" y="266273"/>
            <a:ext cx="4747791" cy="633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4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7224" y="357166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«Центр безопасности»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285860"/>
            <a:ext cx="66247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4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341"/>
            <a:ext cx="9128879" cy="6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Дет.сад\Desktop\IMG_2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9" y="822665"/>
            <a:ext cx="6965347" cy="522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78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62</Words>
  <Application>Microsoft Office PowerPoint</Application>
  <PresentationFormat>Экран (4:3)</PresentationFormat>
  <Paragraphs>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Дет.сад</dc:creator>
  <cp:lastModifiedBy>Детсад</cp:lastModifiedBy>
  <cp:revision>16</cp:revision>
  <dcterms:created xsi:type="dcterms:W3CDTF">2020-10-29T13:07:51Z</dcterms:created>
  <dcterms:modified xsi:type="dcterms:W3CDTF">2020-10-30T04:29:18Z</dcterms:modified>
</cp:coreProperties>
</file>