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5" r:id="rId3"/>
    <p:sldId id="264" r:id="rId4"/>
    <p:sldId id="268" r:id="rId5"/>
    <p:sldId id="266" r:id="rId6"/>
    <p:sldId id="263" r:id="rId7"/>
    <p:sldId id="267" r:id="rId8"/>
    <p:sldId id="259" r:id="rId9"/>
    <p:sldId id="262" r:id="rId10"/>
    <p:sldId id="257" r:id="rId11"/>
    <p:sldId id="260" r:id="rId12"/>
    <p:sldId id="261" r:id="rId13"/>
    <p:sldId id="25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16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CE0C8-C1D6-4D67-A5F4-25C0BDBEB5BB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D3C1B-7A13-4573-A5A3-12F43787958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D3C1B-7A13-4573-A5A3-12F437879589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96E5A65-02C7-4192-AA61-7A0F58AD12E5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F4D3F6B-ECC5-4CEA-9560-B576F2B2479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5" Type="http://schemas.openxmlformats.org/officeDocument/2006/relationships/image" Target="../media/image1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subTitle" idx="1"/>
          </p:nvPr>
        </p:nvSpPr>
        <p:spPr>
          <a:xfrm>
            <a:off x="1432560" y="2214554"/>
            <a:ext cx="7406640" cy="221457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Центры активности </a:t>
            </a:r>
            <a:br>
              <a:rPr lang="ru-RU" sz="4000" b="1" dirty="0" smtClean="0"/>
            </a:br>
            <a:r>
              <a:rPr lang="ru-RU" sz="4000" b="1" dirty="0" smtClean="0"/>
              <a:t>старшей </a:t>
            </a:r>
            <a:r>
              <a:rPr lang="ru-RU" sz="4000" b="1" dirty="0" smtClean="0"/>
              <a:t>группы </a:t>
            </a:r>
            <a:r>
              <a:rPr lang="ru-RU" sz="4000" b="1" dirty="0" smtClean="0"/>
              <a:t>«Василек»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дети </a:t>
            </a:r>
            <a:r>
              <a:rPr lang="ru-RU" sz="4000" b="1" dirty="0" smtClean="0"/>
              <a:t>6-го </a:t>
            </a:r>
            <a:r>
              <a:rPr lang="ru-RU" sz="4000" b="1" dirty="0" smtClean="0"/>
              <a:t>года жизни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890080" cy="83671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Художественно-эстетический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DCIM\127CANON\IMG_2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038" t="12770" r="13714"/>
          <a:stretch>
            <a:fillRect/>
          </a:stretch>
        </p:blipFill>
        <p:spPr bwMode="auto">
          <a:xfrm>
            <a:off x="6839744" y="2780928"/>
            <a:ext cx="2304256" cy="3888432"/>
          </a:xfrm>
          <a:prstGeom prst="rect">
            <a:avLst/>
          </a:prstGeom>
          <a:noFill/>
        </p:spPr>
      </p:pic>
      <p:pic>
        <p:nvPicPr>
          <p:cNvPr id="3076" name="Picture 4" descr="E:\DCIM\127CANON\IMG_2307.JPG"/>
          <p:cNvPicPr>
            <a:picLocks noChangeAspect="1" noChangeArrowheads="1"/>
          </p:cNvPicPr>
          <p:nvPr/>
        </p:nvPicPr>
        <p:blipFill>
          <a:blip r:embed="rId3" cstate="print"/>
          <a:srcRect b="11151"/>
          <a:stretch>
            <a:fillRect/>
          </a:stretch>
        </p:blipFill>
        <p:spPr bwMode="auto">
          <a:xfrm>
            <a:off x="971600" y="836712"/>
            <a:ext cx="6375536" cy="4680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0"/>
            <a:ext cx="8316416" cy="7647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Музыкальный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E:\DCIM\127CANON\IMG_2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692696"/>
            <a:ext cx="7416824" cy="5967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206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Театральный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CIM\127CANON\IMG_2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2880320" cy="2160240"/>
          </a:xfrm>
          <a:prstGeom prst="rect">
            <a:avLst/>
          </a:prstGeom>
          <a:noFill/>
        </p:spPr>
      </p:pic>
      <p:pic>
        <p:nvPicPr>
          <p:cNvPr id="1027" name="Picture 3" descr="E:\DCIM\127CANON\IMG_229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548680"/>
            <a:ext cx="2031008" cy="1523256"/>
          </a:xfrm>
          <a:prstGeom prst="rect">
            <a:avLst/>
          </a:prstGeom>
          <a:noFill/>
        </p:spPr>
      </p:pic>
      <p:pic>
        <p:nvPicPr>
          <p:cNvPr id="1028" name="Picture 4" descr="E:\DCIM\127CANON\IMG_2298.JPG"/>
          <p:cNvPicPr>
            <a:picLocks noChangeAspect="1" noChangeArrowheads="1"/>
          </p:cNvPicPr>
          <p:nvPr/>
        </p:nvPicPr>
        <p:blipFill>
          <a:blip r:embed="rId4" cstate="print"/>
          <a:srcRect l="5901" t="16400" b="8001"/>
          <a:stretch>
            <a:fillRect/>
          </a:stretch>
        </p:blipFill>
        <p:spPr bwMode="auto">
          <a:xfrm>
            <a:off x="5868144" y="548680"/>
            <a:ext cx="3107162" cy="2016224"/>
          </a:xfrm>
          <a:prstGeom prst="rect">
            <a:avLst/>
          </a:prstGeom>
          <a:noFill/>
        </p:spPr>
      </p:pic>
      <p:pic>
        <p:nvPicPr>
          <p:cNvPr id="1030" name="Picture 6" descr="E:\DCIM\127CANON\IMG_2296.JPG"/>
          <p:cNvPicPr>
            <a:picLocks noChangeAspect="1" noChangeArrowheads="1"/>
          </p:cNvPicPr>
          <p:nvPr/>
        </p:nvPicPr>
        <p:blipFill>
          <a:blip r:embed="rId5" cstate="print"/>
          <a:srcRect l="23225" t="12201" r="4326" b="29000"/>
          <a:stretch>
            <a:fillRect/>
          </a:stretch>
        </p:blipFill>
        <p:spPr bwMode="auto">
          <a:xfrm>
            <a:off x="1835696" y="4941168"/>
            <a:ext cx="2839173" cy="1728192"/>
          </a:xfrm>
          <a:prstGeom prst="rect">
            <a:avLst/>
          </a:prstGeom>
          <a:noFill/>
        </p:spPr>
      </p:pic>
      <p:pic>
        <p:nvPicPr>
          <p:cNvPr id="1031" name="Picture 7" descr="E:\DCIM\127CANON\IMG_2295.JPG"/>
          <p:cNvPicPr>
            <a:picLocks noChangeAspect="1" noChangeArrowheads="1"/>
          </p:cNvPicPr>
          <p:nvPr/>
        </p:nvPicPr>
        <p:blipFill>
          <a:blip r:embed="rId6" cstate="print"/>
          <a:srcRect l="5901" t="6951"/>
          <a:stretch>
            <a:fillRect/>
          </a:stretch>
        </p:blipFill>
        <p:spPr bwMode="auto">
          <a:xfrm>
            <a:off x="3419872" y="2132856"/>
            <a:ext cx="3096344" cy="2376264"/>
          </a:xfrm>
          <a:prstGeom prst="rect">
            <a:avLst/>
          </a:prstGeom>
          <a:noFill/>
        </p:spPr>
      </p:pic>
      <p:pic>
        <p:nvPicPr>
          <p:cNvPr id="1032" name="Picture 8" descr="E:\DCIM\127CANON\IMG_22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92080" y="3969060"/>
            <a:ext cx="3851920" cy="2888940"/>
          </a:xfrm>
          <a:prstGeom prst="rect">
            <a:avLst/>
          </a:prstGeom>
          <a:noFill/>
        </p:spPr>
      </p:pic>
      <p:pic>
        <p:nvPicPr>
          <p:cNvPr id="1033" name="Picture 9" descr="E:\DCIM\127CANON\IMG_2293.JPG"/>
          <p:cNvPicPr>
            <a:picLocks noChangeAspect="1" noChangeArrowheads="1"/>
          </p:cNvPicPr>
          <p:nvPr/>
        </p:nvPicPr>
        <p:blipFill>
          <a:blip r:embed="rId8" cstate="print"/>
          <a:srcRect r="5901"/>
          <a:stretch>
            <a:fillRect/>
          </a:stretch>
        </p:blipFill>
        <p:spPr bwMode="auto">
          <a:xfrm>
            <a:off x="323528" y="2636912"/>
            <a:ext cx="3023157" cy="2409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9397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движения и здоровья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E:\DCIM\127CANON\IMG_2272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 l="9838" r="9051"/>
          <a:stretch>
            <a:fillRect/>
          </a:stretch>
        </p:blipFill>
        <p:spPr bwMode="auto">
          <a:xfrm>
            <a:off x="1115616" y="1268760"/>
            <a:ext cx="3168352" cy="2952328"/>
          </a:xfrm>
          <a:prstGeom prst="rect">
            <a:avLst/>
          </a:prstGeom>
          <a:noFill/>
        </p:spPr>
      </p:pic>
      <p:pic>
        <p:nvPicPr>
          <p:cNvPr id="3075" name="Picture 3" descr="E:\DCIM\127CANON\IMG_2273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932040" y="1223374"/>
            <a:ext cx="3888432" cy="2916324"/>
          </a:xfrm>
          <a:prstGeom prst="rect">
            <a:avLst/>
          </a:prstGeom>
          <a:noFill/>
        </p:spPr>
      </p:pic>
      <p:pic>
        <p:nvPicPr>
          <p:cNvPr id="3076" name="Picture 4" descr="E:\DCIM\127CANON\IMG_2274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t="5263"/>
          <a:stretch>
            <a:fillRect/>
          </a:stretch>
        </p:blipFill>
        <p:spPr bwMode="auto">
          <a:xfrm rot="5400000">
            <a:off x="3357566" y="3929054"/>
            <a:ext cx="2928934" cy="2928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708392" cy="692696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сюжетно – ролевых игр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DCIM\127CANON\IMG_2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9785" b="3549"/>
          <a:stretch>
            <a:fillRect/>
          </a:stretch>
        </p:blipFill>
        <p:spPr bwMode="auto">
          <a:xfrm>
            <a:off x="323528" y="188640"/>
            <a:ext cx="2605463" cy="1944216"/>
          </a:xfrm>
          <a:prstGeom prst="rect">
            <a:avLst/>
          </a:prstGeom>
          <a:noFill/>
        </p:spPr>
      </p:pic>
      <p:pic>
        <p:nvPicPr>
          <p:cNvPr id="4099" name="Picture 3" descr="E:\DCIM\127CANON\IMG_2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832" y="692696"/>
            <a:ext cx="1512168" cy="1134126"/>
          </a:xfrm>
          <a:prstGeom prst="rect">
            <a:avLst/>
          </a:prstGeom>
          <a:noFill/>
        </p:spPr>
      </p:pic>
      <p:pic>
        <p:nvPicPr>
          <p:cNvPr id="4100" name="Picture 4" descr="E:\DCIM\127CANON\IMG_23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620688"/>
            <a:ext cx="1970715" cy="1512168"/>
          </a:xfrm>
          <a:prstGeom prst="rect">
            <a:avLst/>
          </a:prstGeom>
          <a:noFill/>
        </p:spPr>
      </p:pic>
      <p:pic>
        <p:nvPicPr>
          <p:cNvPr id="4101" name="Picture 5" descr="E:\DCIM\127CANON\IMG_2313.JPG"/>
          <p:cNvPicPr>
            <a:picLocks noChangeAspect="1" noChangeArrowheads="1"/>
          </p:cNvPicPr>
          <p:nvPr/>
        </p:nvPicPr>
        <p:blipFill>
          <a:blip r:embed="rId5" cstate="print"/>
          <a:srcRect l="5901" t="11151" r="2751"/>
          <a:stretch>
            <a:fillRect/>
          </a:stretch>
        </p:blipFill>
        <p:spPr bwMode="auto">
          <a:xfrm rot="5400000">
            <a:off x="54518" y="5138170"/>
            <a:ext cx="1988840" cy="1450820"/>
          </a:xfrm>
          <a:prstGeom prst="rect">
            <a:avLst/>
          </a:prstGeom>
          <a:noFill/>
        </p:spPr>
      </p:pic>
      <p:pic>
        <p:nvPicPr>
          <p:cNvPr id="4102" name="Picture 6" descr="E:\DCIM\127CANON\IMG_2314.JPG"/>
          <p:cNvPicPr>
            <a:picLocks noChangeAspect="1" noChangeArrowheads="1"/>
          </p:cNvPicPr>
          <p:nvPr/>
        </p:nvPicPr>
        <p:blipFill>
          <a:blip r:embed="rId6" cstate="print"/>
          <a:srcRect t="9051" r="5901"/>
          <a:stretch>
            <a:fillRect/>
          </a:stretch>
        </p:blipFill>
        <p:spPr bwMode="auto">
          <a:xfrm rot="5400000">
            <a:off x="7162686" y="2304843"/>
            <a:ext cx="2297317" cy="1665311"/>
          </a:xfrm>
          <a:prstGeom prst="rect">
            <a:avLst/>
          </a:prstGeom>
          <a:noFill/>
        </p:spPr>
      </p:pic>
      <p:pic>
        <p:nvPicPr>
          <p:cNvPr id="4103" name="Picture 7" descr="E:\DCIM\127CANON\IMG_23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620688"/>
            <a:ext cx="2411760" cy="1826822"/>
          </a:xfrm>
          <a:prstGeom prst="rect">
            <a:avLst/>
          </a:prstGeom>
          <a:noFill/>
        </p:spPr>
      </p:pic>
      <p:pic>
        <p:nvPicPr>
          <p:cNvPr id="4104" name="Picture 8" descr="E:\DCIM\127CANON\IMG_2317.JPG"/>
          <p:cNvPicPr>
            <a:picLocks noChangeAspect="1" noChangeArrowheads="1"/>
          </p:cNvPicPr>
          <p:nvPr/>
        </p:nvPicPr>
        <p:blipFill>
          <a:blip r:embed="rId8" cstate="print"/>
          <a:srcRect l="9051" t="2751" r="5113" b="5901"/>
          <a:stretch>
            <a:fillRect/>
          </a:stretch>
        </p:blipFill>
        <p:spPr bwMode="auto">
          <a:xfrm>
            <a:off x="2555776" y="2348880"/>
            <a:ext cx="2376264" cy="1839177"/>
          </a:xfrm>
          <a:prstGeom prst="rect">
            <a:avLst/>
          </a:prstGeom>
          <a:noFill/>
        </p:spPr>
      </p:pic>
      <p:pic>
        <p:nvPicPr>
          <p:cNvPr id="4105" name="Picture 9" descr="E:\DCIM\127CANON\IMG_2320.JPG"/>
          <p:cNvPicPr>
            <a:picLocks noChangeAspect="1" noChangeArrowheads="1"/>
          </p:cNvPicPr>
          <p:nvPr/>
        </p:nvPicPr>
        <p:blipFill>
          <a:blip r:embed="rId9" cstate="print"/>
          <a:srcRect l="18500" r="4326" b="8001"/>
          <a:stretch>
            <a:fillRect/>
          </a:stretch>
        </p:blipFill>
        <p:spPr bwMode="auto">
          <a:xfrm>
            <a:off x="5868144" y="5013176"/>
            <a:ext cx="1524461" cy="1512168"/>
          </a:xfrm>
          <a:prstGeom prst="rect">
            <a:avLst/>
          </a:prstGeom>
          <a:noFill/>
        </p:spPr>
      </p:pic>
      <p:pic>
        <p:nvPicPr>
          <p:cNvPr id="4106" name="Picture 10" descr="E:\DCIM\127CANON\IMG_232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720" y="4221088"/>
            <a:ext cx="1835696" cy="1376772"/>
          </a:xfrm>
          <a:prstGeom prst="rect">
            <a:avLst/>
          </a:prstGeom>
          <a:noFill/>
        </p:spPr>
      </p:pic>
      <p:pic>
        <p:nvPicPr>
          <p:cNvPr id="4107" name="Picture 11" descr="E:\DCIM\127CANON\IMG_2323.JPG"/>
          <p:cNvPicPr>
            <a:picLocks noChangeAspect="1" noChangeArrowheads="1"/>
          </p:cNvPicPr>
          <p:nvPr/>
        </p:nvPicPr>
        <p:blipFill>
          <a:blip r:embed="rId11" cstate="print"/>
          <a:srcRect l="3538" r="9051" b="2751"/>
          <a:stretch>
            <a:fillRect/>
          </a:stretch>
        </p:blipFill>
        <p:spPr bwMode="auto">
          <a:xfrm rot="5400000">
            <a:off x="7323482" y="4745462"/>
            <a:ext cx="1984851" cy="1656184"/>
          </a:xfrm>
          <a:prstGeom prst="rect">
            <a:avLst/>
          </a:prstGeom>
          <a:noFill/>
        </p:spPr>
      </p:pic>
      <p:pic>
        <p:nvPicPr>
          <p:cNvPr id="4108" name="Picture 12" descr="E:\DCIM\127CANON\IMG_2325.JPG"/>
          <p:cNvPicPr>
            <a:picLocks noChangeAspect="1" noChangeArrowheads="1"/>
          </p:cNvPicPr>
          <p:nvPr/>
        </p:nvPicPr>
        <p:blipFill>
          <a:blip r:embed="rId12" cstate="print"/>
          <a:srcRect t="2751" b="17450"/>
          <a:stretch>
            <a:fillRect/>
          </a:stretch>
        </p:blipFill>
        <p:spPr bwMode="auto">
          <a:xfrm>
            <a:off x="3995936" y="5589240"/>
            <a:ext cx="1726653" cy="1052736"/>
          </a:xfrm>
          <a:prstGeom prst="rect">
            <a:avLst/>
          </a:prstGeom>
          <a:noFill/>
        </p:spPr>
      </p:pic>
      <p:pic>
        <p:nvPicPr>
          <p:cNvPr id="4109" name="Picture 13" descr="E:\DCIM\127CANON\IMG_2327.JPG"/>
          <p:cNvPicPr>
            <a:picLocks noChangeAspect="1" noChangeArrowheads="1"/>
          </p:cNvPicPr>
          <p:nvPr/>
        </p:nvPicPr>
        <p:blipFill>
          <a:blip r:embed="rId13" cstate="print"/>
          <a:srcRect l="2751" r="2751"/>
          <a:stretch>
            <a:fillRect/>
          </a:stretch>
        </p:blipFill>
        <p:spPr bwMode="auto">
          <a:xfrm rot="5400000">
            <a:off x="137004" y="2319380"/>
            <a:ext cx="2505904" cy="2132856"/>
          </a:xfrm>
          <a:prstGeom prst="rect">
            <a:avLst/>
          </a:prstGeom>
          <a:noFill/>
        </p:spPr>
      </p:pic>
      <p:pic>
        <p:nvPicPr>
          <p:cNvPr id="4110" name="Picture 14" descr="E:\DCIM\127CANON\IMG_2329.JPG"/>
          <p:cNvPicPr>
            <a:picLocks noChangeAspect="1" noChangeArrowheads="1"/>
          </p:cNvPicPr>
          <p:nvPr/>
        </p:nvPicPr>
        <p:blipFill>
          <a:blip r:embed="rId14" cstate="print"/>
          <a:srcRect t="2751" b="17450"/>
          <a:stretch>
            <a:fillRect/>
          </a:stretch>
        </p:blipFill>
        <p:spPr bwMode="auto">
          <a:xfrm>
            <a:off x="1835696" y="5694403"/>
            <a:ext cx="1944216" cy="1163597"/>
          </a:xfrm>
          <a:prstGeom prst="rect">
            <a:avLst/>
          </a:prstGeom>
          <a:noFill/>
        </p:spPr>
      </p:pic>
      <p:pic>
        <p:nvPicPr>
          <p:cNvPr id="4111" name="Picture 15" descr="E:\DCIM\127CANON\IMG_2330.JPG"/>
          <p:cNvPicPr>
            <a:picLocks noChangeAspect="1" noChangeArrowheads="1"/>
          </p:cNvPicPr>
          <p:nvPr/>
        </p:nvPicPr>
        <p:blipFill>
          <a:blip r:embed="rId15" cstate="print"/>
          <a:srcRect l="9838" t="12201" r="10626"/>
          <a:stretch>
            <a:fillRect/>
          </a:stretch>
        </p:blipFill>
        <p:spPr bwMode="auto">
          <a:xfrm>
            <a:off x="3923928" y="4293096"/>
            <a:ext cx="1224136" cy="1110275"/>
          </a:xfrm>
          <a:prstGeom prst="rect">
            <a:avLst/>
          </a:prstGeom>
          <a:noFill/>
        </p:spPr>
      </p:pic>
      <p:pic>
        <p:nvPicPr>
          <p:cNvPr id="4112" name="Picture 16" descr="E:\DCIM\127CANON\IMG_2332.JPG"/>
          <p:cNvPicPr>
            <a:picLocks noChangeAspect="1" noChangeArrowheads="1"/>
          </p:cNvPicPr>
          <p:nvPr/>
        </p:nvPicPr>
        <p:blipFill>
          <a:blip r:embed="rId16" cstate="print"/>
          <a:srcRect t="3039" r="15350" b="8829"/>
          <a:stretch>
            <a:fillRect/>
          </a:stretch>
        </p:blipFill>
        <p:spPr bwMode="auto">
          <a:xfrm rot="5400000">
            <a:off x="4927047" y="2497889"/>
            <a:ext cx="2674282" cy="2088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0"/>
            <a:ext cx="4361688" cy="107154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безопасности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DCIM\127CANON\IMG_22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4270"/>
          <a:stretch>
            <a:fillRect/>
          </a:stretch>
        </p:blipFill>
        <p:spPr bwMode="auto">
          <a:xfrm>
            <a:off x="1071538" y="214290"/>
            <a:ext cx="3456384" cy="2664296"/>
          </a:xfrm>
          <a:prstGeom prst="rect">
            <a:avLst/>
          </a:prstGeom>
          <a:noFill/>
        </p:spPr>
      </p:pic>
      <p:pic>
        <p:nvPicPr>
          <p:cNvPr id="2051" name="Picture 3" descr="E:\DCIM\127CANON\IMG_2278.JPG"/>
          <p:cNvPicPr>
            <a:picLocks noChangeAspect="1" noChangeArrowheads="1"/>
          </p:cNvPicPr>
          <p:nvPr/>
        </p:nvPicPr>
        <p:blipFill>
          <a:blip r:embed="rId4" cstate="print"/>
          <a:srcRect l="18500" r="5901"/>
          <a:stretch>
            <a:fillRect/>
          </a:stretch>
        </p:blipFill>
        <p:spPr bwMode="auto">
          <a:xfrm>
            <a:off x="1071538" y="3143248"/>
            <a:ext cx="3886722" cy="3528392"/>
          </a:xfrm>
          <a:prstGeom prst="rect">
            <a:avLst/>
          </a:prstGeom>
          <a:noFill/>
        </p:spPr>
      </p:pic>
      <p:pic>
        <p:nvPicPr>
          <p:cNvPr id="1026" name="Picture 2" descr="H:\DCIM\127CANON\IMG_22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619625" y="1881177"/>
            <a:ext cx="4833940" cy="3643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89008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патриотического воспитания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 краеведения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DCIM\127CANON\IMG_22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43607" y="4841777"/>
            <a:ext cx="2088232" cy="1944215"/>
          </a:xfrm>
          <a:prstGeom prst="rect">
            <a:avLst/>
          </a:prstGeom>
          <a:noFill/>
        </p:spPr>
      </p:pic>
      <p:pic>
        <p:nvPicPr>
          <p:cNvPr id="1027" name="Picture 3" descr="E:\DCIM\127CANON\IMG_2264.JPG"/>
          <p:cNvPicPr>
            <a:picLocks noChangeAspect="1" noChangeArrowheads="1"/>
          </p:cNvPicPr>
          <p:nvPr/>
        </p:nvPicPr>
        <p:blipFill>
          <a:blip r:embed="rId3" cstate="print"/>
          <a:srcRect l="14563" r="15350"/>
          <a:stretch>
            <a:fillRect/>
          </a:stretch>
        </p:blipFill>
        <p:spPr bwMode="auto">
          <a:xfrm>
            <a:off x="5580112" y="3573016"/>
            <a:ext cx="1944216" cy="2232248"/>
          </a:xfrm>
          <a:prstGeom prst="rect">
            <a:avLst/>
          </a:prstGeom>
          <a:noFill/>
        </p:spPr>
      </p:pic>
      <p:pic>
        <p:nvPicPr>
          <p:cNvPr id="1028" name="Picture 4" descr="E:\DCIM\127CANON\IMG_22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052736"/>
            <a:ext cx="3168352" cy="2448272"/>
          </a:xfrm>
          <a:prstGeom prst="rect">
            <a:avLst/>
          </a:prstGeom>
          <a:noFill/>
        </p:spPr>
      </p:pic>
      <p:pic>
        <p:nvPicPr>
          <p:cNvPr id="1030" name="Picture 6" descr="E:\DCIM\127CANON\IMG_2267.JPG"/>
          <p:cNvPicPr>
            <a:picLocks noChangeAspect="1" noChangeArrowheads="1"/>
          </p:cNvPicPr>
          <p:nvPr/>
        </p:nvPicPr>
        <p:blipFill>
          <a:blip r:embed="rId5" cstate="print"/>
          <a:srcRect r="8697"/>
          <a:stretch>
            <a:fillRect/>
          </a:stretch>
        </p:blipFill>
        <p:spPr bwMode="auto">
          <a:xfrm>
            <a:off x="3275856" y="4653136"/>
            <a:ext cx="2239582" cy="1988840"/>
          </a:xfrm>
          <a:prstGeom prst="rect">
            <a:avLst/>
          </a:prstGeom>
          <a:noFill/>
        </p:spPr>
      </p:pic>
      <p:pic>
        <p:nvPicPr>
          <p:cNvPr id="1031" name="Picture 7" descr="E:\DCIM\127CANON\IMG_22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052736"/>
            <a:ext cx="4536504" cy="3456384"/>
          </a:xfrm>
          <a:prstGeom prst="rect">
            <a:avLst/>
          </a:prstGeom>
          <a:noFill/>
        </p:spPr>
      </p:pic>
      <p:pic>
        <p:nvPicPr>
          <p:cNvPr id="1032" name="Picture 8" descr="E:\DCIM\127CANON\IMG_2280.JPG"/>
          <p:cNvPicPr>
            <a:picLocks noChangeAspect="1" noChangeArrowheads="1"/>
          </p:cNvPicPr>
          <p:nvPr/>
        </p:nvPicPr>
        <p:blipFill>
          <a:blip r:embed="rId7" cstate="print"/>
          <a:srcRect t="3801" b="39500"/>
          <a:stretch>
            <a:fillRect/>
          </a:stretch>
        </p:blipFill>
        <p:spPr bwMode="auto">
          <a:xfrm>
            <a:off x="6228184" y="5517232"/>
            <a:ext cx="2736304" cy="1152128"/>
          </a:xfrm>
          <a:prstGeom prst="rect">
            <a:avLst/>
          </a:prstGeom>
          <a:noFill/>
        </p:spPr>
      </p:pic>
      <p:pic>
        <p:nvPicPr>
          <p:cNvPr id="11" name="Picture 2" descr="C:\Users\Лена\Desktop\презентация группы\IMG_2253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7559824" y="3717032"/>
            <a:ext cx="1584176" cy="12961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7647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Исследовательский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Лена\Desktop\презентация группы\IMG_22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764704"/>
            <a:ext cx="3384376" cy="2664296"/>
          </a:xfrm>
          <a:prstGeom prst="rect">
            <a:avLst/>
          </a:prstGeom>
          <a:noFill/>
        </p:spPr>
      </p:pic>
      <p:pic>
        <p:nvPicPr>
          <p:cNvPr id="2051" name="Picture 3" descr="C:\Users\Лена\Desktop\презентация группы\IMG_2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96952"/>
            <a:ext cx="3312368" cy="2160240"/>
          </a:xfrm>
          <a:prstGeom prst="rect">
            <a:avLst/>
          </a:prstGeom>
          <a:noFill/>
        </p:spPr>
      </p:pic>
      <p:pic>
        <p:nvPicPr>
          <p:cNvPr id="2052" name="Picture 4" descr="C:\Users\Лена\Desktop\презентация группы\IMG_2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764704"/>
            <a:ext cx="3312368" cy="2304256"/>
          </a:xfrm>
          <a:prstGeom prst="rect">
            <a:avLst/>
          </a:prstGeom>
          <a:noFill/>
        </p:spPr>
      </p:pic>
      <p:pic>
        <p:nvPicPr>
          <p:cNvPr id="2053" name="Picture 5" descr="C:\Users\Лена\Desktop\презентация группы\IMG_2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149080"/>
            <a:ext cx="3312368" cy="2592288"/>
          </a:xfrm>
          <a:prstGeom prst="rect">
            <a:avLst/>
          </a:prstGeom>
          <a:noFill/>
        </p:spPr>
      </p:pic>
      <p:pic>
        <p:nvPicPr>
          <p:cNvPr id="2056" name="Picture 8" descr="C:\Users\Лена\Desktop\презентация группы\IMG_22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437112"/>
            <a:ext cx="3024336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конструирования и строительства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Лена\Desktop\презентация группы\IMG_22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437112"/>
            <a:ext cx="1934997" cy="2135160"/>
          </a:xfrm>
          <a:prstGeom prst="rect">
            <a:avLst/>
          </a:prstGeom>
          <a:noFill/>
        </p:spPr>
      </p:pic>
      <p:pic>
        <p:nvPicPr>
          <p:cNvPr id="4099" name="Picture 3" descr="C:\Users\Лена\Desktop\презентация группы\IMG_2261.JPG"/>
          <p:cNvPicPr>
            <a:picLocks noChangeAspect="1" noChangeArrowheads="1"/>
          </p:cNvPicPr>
          <p:nvPr/>
        </p:nvPicPr>
        <p:blipFill>
          <a:blip r:embed="rId3" cstate="print"/>
          <a:srcRect b="18690"/>
          <a:stretch>
            <a:fillRect/>
          </a:stretch>
        </p:blipFill>
        <p:spPr bwMode="auto">
          <a:xfrm>
            <a:off x="5357818" y="1428736"/>
            <a:ext cx="3071834" cy="2214578"/>
          </a:xfrm>
          <a:prstGeom prst="rect">
            <a:avLst/>
          </a:prstGeom>
          <a:noFill/>
        </p:spPr>
      </p:pic>
      <p:pic>
        <p:nvPicPr>
          <p:cNvPr id="3" name="Picture 2" descr="E:\DCIM\127CANON\IMG_2277.JPG"/>
          <p:cNvPicPr>
            <a:picLocks noChangeAspect="1" noChangeArrowheads="1"/>
          </p:cNvPicPr>
          <p:nvPr/>
        </p:nvPicPr>
        <p:blipFill>
          <a:blip r:embed="rId4" cstate="print"/>
          <a:srcRect t="6525" b="9987"/>
          <a:stretch>
            <a:fillRect/>
          </a:stretch>
        </p:blipFill>
        <p:spPr bwMode="auto">
          <a:xfrm rot="5400000">
            <a:off x="470886" y="2100826"/>
            <a:ext cx="4987518" cy="3500462"/>
          </a:xfrm>
          <a:prstGeom prst="rect">
            <a:avLst/>
          </a:prstGeom>
          <a:noFill/>
        </p:spPr>
      </p:pic>
      <p:pic>
        <p:nvPicPr>
          <p:cNvPr id="4" name="Picture 3" descr="E:\DCIM\127CANON\IMG_2281.JPG"/>
          <p:cNvPicPr>
            <a:picLocks noChangeAspect="1" noChangeArrowheads="1"/>
          </p:cNvPicPr>
          <p:nvPr/>
        </p:nvPicPr>
        <p:blipFill>
          <a:blip r:embed="rId5" cstate="print"/>
          <a:srcRect l="12201" t="3800" r="42124" b="33200"/>
          <a:stretch>
            <a:fillRect/>
          </a:stretch>
        </p:blipFill>
        <p:spPr bwMode="auto">
          <a:xfrm>
            <a:off x="7000892" y="4000504"/>
            <a:ext cx="1928826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Лена\Desktop\презентация группы\IMG_2254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l="15390" r="16907" b="19559"/>
          <a:stretch>
            <a:fillRect/>
          </a:stretch>
        </p:blipFill>
        <p:spPr bwMode="auto">
          <a:xfrm>
            <a:off x="3707904" y="188640"/>
            <a:ext cx="2376264" cy="1728192"/>
          </a:xfrm>
          <a:prstGeom prst="rect">
            <a:avLst/>
          </a:prstGeom>
          <a:noFill/>
        </p:spPr>
      </p:pic>
      <p:pic>
        <p:nvPicPr>
          <p:cNvPr id="3076" name="Picture 4" descr="C:\Users\Лена\Desktop\презентация группы\IMG_2255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6444208" y="692696"/>
            <a:ext cx="2592288" cy="2060848"/>
          </a:xfrm>
          <a:prstGeom prst="rect">
            <a:avLst/>
          </a:prstGeom>
          <a:noFill/>
        </p:spPr>
      </p:pic>
      <p:pic>
        <p:nvPicPr>
          <p:cNvPr id="3077" name="Picture 5" descr="C:\Users\Лена\Desktop\презентация группы\IMG_2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060848"/>
            <a:ext cx="2555776" cy="2088232"/>
          </a:xfrm>
          <a:prstGeom prst="rect">
            <a:avLst/>
          </a:prstGeom>
          <a:noFill/>
        </p:spPr>
      </p:pic>
      <p:pic>
        <p:nvPicPr>
          <p:cNvPr id="3078" name="Picture 6" descr="C:\Users\Лена\Desktop\презентация группы\IMG_2257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 l="30313" t="19550" r="7476"/>
          <a:stretch>
            <a:fillRect/>
          </a:stretch>
        </p:blipFill>
        <p:spPr bwMode="auto">
          <a:xfrm>
            <a:off x="1259632" y="3429000"/>
            <a:ext cx="2664296" cy="2478630"/>
          </a:xfrm>
          <a:prstGeom prst="rect">
            <a:avLst/>
          </a:prstGeom>
          <a:noFill/>
        </p:spPr>
      </p:pic>
      <p:pic>
        <p:nvPicPr>
          <p:cNvPr id="3079" name="Picture 7" descr="C:\Users\Лена\Desktop\презентация группы\IMG_2258.JPG"/>
          <p:cNvPicPr>
            <a:picLocks noChangeAspect="1" noChangeArrowheads="1"/>
          </p:cNvPicPr>
          <p:nvPr/>
        </p:nvPicPr>
        <p:blipFill>
          <a:blip r:embed="rId6" cstate="print">
            <a:lum bright="-10000" contrast="10000"/>
          </a:blip>
          <a:srcRect l="25588"/>
          <a:stretch>
            <a:fillRect/>
          </a:stretch>
        </p:blipFill>
        <p:spPr bwMode="auto">
          <a:xfrm>
            <a:off x="6516216" y="3501008"/>
            <a:ext cx="2376264" cy="2088232"/>
          </a:xfrm>
          <a:prstGeom prst="rect">
            <a:avLst/>
          </a:prstGeom>
          <a:noFill/>
        </p:spPr>
      </p:pic>
      <p:pic>
        <p:nvPicPr>
          <p:cNvPr id="3080" name="Picture 8" descr="C:\Users\Лена\Desktop\презентация группы\IMG_2259.JPG"/>
          <p:cNvPicPr>
            <a:picLocks noChangeAspect="1" noChangeArrowheads="1"/>
          </p:cNvPicPr>
          <p:nvPr/>
        </p:nvPicPr>
        <p:blipFill>
          <a:blip r:embed="rId7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067944" y="4653136"/>
            <a:ext cx="2267744" cy="1988840"/>
          </a:xfrm>
          <a:prstGeom prst="rect">
            <a:avLst/>
          </a:prstGeom>
          <a:noFill/>
        </p:spPr>
      </p:pic>
      <p:pic>
        <p:nvPicPr>
          <p:cNvPr id="1026" name="Picture 2" descr="C:\Users\Лена\Desktop\презентация группы\IMG_2253.JPG"/>
          <p:cNvPicPr>
            <a:picLocks noChangeAspect="1" noChangeArrowheads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259632" y="764704"/>
            <a:ext cx="2520280" cy="2232248"/>
          </a:xfrm>
          <a:prstGeom prst="rect">
            <a:avLst/>
          </a:prstGeom>
          <a:noFill/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516216" y="5589240"/>
          <a:ext cx="2376264" cy="1051560"/>
        </p:xfrm>
        <a:graphic>
          <a:graphicData uri="http://schemas.openxmlformats.org/drawingml/2006/table">
            <a:tbl>
              <a:tblPr/>
              <a:tblGrid>
                <a:gridCol w="2376264"/>
              </a:tblGrid>
              <a:tr h="9719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Коллекция открыток (пейзажи в разное время года, животные и птицы России, города России, садовые цветы, корабли и парусники)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995936" y="4149080"/>
          <a:ext cx="2520280" cy="245364"/>
        </p:xfrm>
        <a:graphic>
          <a:graphicData uri="http://schemas.openxmlformats.org/drawingml/2006/table">
            <a:tbl>
              <a:tblPr/>
              <a:tblGrid>
                <a:gridCol w="2520280"/>
              </a:tblGrid>
              <a:tr h="1851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Коллекция тканей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и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пуговиц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3438" y="0"/>
            <a:ext cx="4290250" cy="85723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Речевой центр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DCIM\127CANON\IMG_2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696" b="11665"/>
          <a:stretch>
            <a:fillRect/>
          </a:stretch>
        </p:blipFill>
        <p:spPr bwMode="auto">
          <a:xfrm>
            <a:off x="4314804" y="857232"/>
            <a:ext cx="4829196" cy="3429024"/>
          </a:xfrm>
          <a:prstGeom prst="rect">
            <a:avLst/>
          </a:prstGeom>
          <a:noFill/>
        </p:spPr>
      </p:pic>
      <p:pic>
        <p:nvPicPr>
          <p:cNvPr id="3077" name="Picture 5" descr="H:\DCIM\127CANON\IMG_22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4339834"/>
            <a:ext cx="3357554" cy="2518166"/>
          </a:xfrm>
          <a:prstGeom prst="rect">
            <a:avLst/>
          </a:prstGeom>
          <a:noFill/>
        </p:spPr>
      </p:pic>
      <p:pic>
        <p:nvPicPr>
          <p:cNvPr id="3078" name="Picture 6" descr="H:\DCIM\127CANON\IMG_2290.JPG"/>
          <p:cNvPicPr>
            <a:picLocks noChangeAspect="1" noChangeArrowheads="1"/>
          </p:cNvPicPr>
          <p:nvPr/>
        </p:nvPicPr>
        <p:blipFill>
          <a:blip r:embed="rId4" cstate="print"/>
          <a:srcRect l="6557"/>
          <a:stretch>
            <a:fillRect/>
          </a:stretch>
        </p:blipFill>
        <p:spPr bwMode="auto">
          <a:xfrm>
            <a:off x="0" y="3071810"/>
            <a:ext cx="4500562" cy="3554017"/>
          </a:xfrm>
          <a:prstGeom prst="rect">
            <a:avLst/>
          </a:prstGeom>
          <a:noFill/>
        </p:spPr>
      </p:pic>
      <p:pic>
        <p:nvPicPr>
          <p:cNvPr id="3079" name="Picture 7" descr="H:\DCIM\127CANON\IMG_2291.JPG"/>
          <p:cNvPicPr>
            <a:picLocks noChangeAspect="1" noChangeArrowheads="1"/>
          </p:cNvPicPr>
          <p:nvPr/>
        </p:nvPicPr>
        <p:blipFill>
          <a:blip r:embed="rId5" cstate="print"/>
          <a:srcRect t="22989" b="10538"/>
          <a:stretch>
            <a:fillRect/>
          </a:stretch>
        </p:blipFill>
        <p:spPr bwMode="auto">
          <a:xfrm>
            <a:off x="0" y="0"/>
            <a:ext cx="4143371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-142900"/>
            <a:ext cx="7498080" cy="107157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Центр книги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:\DCIM\127CANON\IMG_22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55" r="11897" b="6977"/>
          <a:stretch>
            <a:fillRect/>
          </a:stretch>
        </p:blipFill>
        <p:spPr bwMode="auto">
          <a:xfrm>
            <a:off x="1142976" y="928670"/>
            <a:ext cx="4572032" cy="5715040"/>
          </a:xfrm>
          <a:prstGeom prst="rect">
            <a:avLst/>
          </a:prstGeom>
          <a:noFill/>
        </p:spPr>
      </p:pic>
      <p:pic>
        <p:nvPicPr>
          <p:cNvPr id="2051" name="Picture 3" descr="H:\DCIM\127CANON\IMG_2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2928934"/>
            <a:ext cx="3500430" cy="2699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</TotalTime>
  <Words>61</Words>
  <Application>Microsoft Office PowerPoint</Application>
  <PresentationFormat>Экран (4:3)</PresentationFormat>
  <Paragraphs>15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Солнцестояние</vt:lpstr>
      <vt:lpstr>Слайд 1</vt:lpstr>
      <vt:lpstr>Центр сюжетно – ролевых игр</vt:lpstr>
      <vt:lpstr>Центр безопасности</vt:lpstr>
      <vt:lpstr>Центр патриотического воспитания  и краеведения</vt:lpstr>
      <vt:lpstr>Исследовательский центр</vt:lpstr>
      <vt:lpstr>Центр конструирования и строительства</vt:lpstr>
      <vt:lpstr>Слайд 7</vt:lpstr>
      <vt:lpstr>Речевой центр</vt:lpstr>
      <vt:lpstr>Центр книги</vt:lpstr>
      <vt:lpstr>Художественно-эстетический центр</vt:lpstr>
      <vt:lpstr>Музыкальный центр</vt:lpstr>
      <vt:lpstr>Театральный центр</vt:lpstr>
      <vt:lpstr>Центр движения и здоровья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№182</dc:title>
  <dc:creator>Лена</dc:creator>
  <cp:lastModifiedBy>Детсад</cp:lastModifiedBy>
  <cp:revision>18</cp:revision>
  <dcterms:created xsi:type="dcterms:W3CDTF">2020-10-25T10:32:07Z</dcterms:created>
  <dcterms:modified xsi:type="dcterms:W3CDTF">2020-10-29T13:21:29Z</dcterms:modified>
</cp:coreProperties>
</file>