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8" r:id="rId1"/>
  </p:sldMasterIdLst>
  <p:notesMasterIdLst>
    <p:notesMasterId r:id="rId15"/>
  </p:notesMasterIdLst>
  <p:sldIdLst>
    <p:sldId id="283" r:id="rId2"/>
    <p:sldId id="284" r:id="rId3"/>
    <p:sldId id="285" r:id="rId4"/>
    <p:sldId id="286" r:id="rId5"/>
    <p:sldId id="287" r:id="rId6"/>
    <p:sldId id="288" r:id="rId7"/>
    <p:sldId id="290" r:id="rId8"/>
    <p:sldId id="291" r:id="rId9"/>
    <p:sldId id="292" r:id="rId10"/>
    <p:sldId id="293" r:id="rId11"/>
    <p:sldId id="296" r:id="rId12"/>
    <p:sldId id="295" r:id="rId13"/>
    <p:sldId id="29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0"/>
    <a:srgbClr val="CC00CC"/>
    <a:srgbClr val="FFFFCC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2034" y="-14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CDA5B-2842-420B-A64E-E741565D36A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72E24-137F-40AE-947C-7038A8C92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72E24-137F-40AE-947C-7038A8C9285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72E24-137F-40AE-947C-7038A8C9285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D10C8B-28E6-46F1-B723-4F647AFC288E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98E07-BFDC-44FF-8E5C-6EBA0B56B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D10C8B-28E6-46F1-B723-4F647AFC288E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98E07-BFDC-44FF-8E5C-6EBA0B56B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D10C8B-28E6-46F1-B723-4F647AFC288E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98E07-BFDC-44FF-8E5C-6EBA0B56B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D10C8B-28E6-46F1-B723-4F647AFC288E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98E07-BFDC-44FF-8E5C-6EBA0B56B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D10C8B-28E6-46F1-B723-4F647AFC288E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98E07-BFDC-44FF-8E5C-6EBA0B56B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D10C8B-28E6-46F1-B723-4F647AFC288E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98E07-BFDC-44FF-8E5C-6EBA0B56B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D10C8B-28E6-46F1-B723-4F647AFC288E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98E07-BFDC-44FF-8E5C-6EBA0B56B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D10C8B-28E6-46F1-B723-4F647AFC288E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98E07-BFDC-44FF-8E5C-6EBA0B56B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D10C8B-28E6-46F1-B723-4F647AFC288E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98E07-BFDC-44FF-8E5C-6EBA0B56B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D10C8B-28E6-46F1-B723-4F647AFC288E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98E07-BFDC-44FF-8E5C-6EBA0B56B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D10C8B-28E6-46F1-B723-4F647AFC288E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98E07-BFDC-44FF-8E5C-6EBA0B56B4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BD10C8B-28E6-46F1-B723-4F647AFC288E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1D98E07-BFDC-44FF-8E5C-6EBA0B56B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1714488"/>
            <a:ext cx="8183880" cy="285752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Центры активности </a:t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младшей группы </a:t>
            </a:r>
            <a:r>
              <a:rPr lang="ru-RU" sz="4400" dirty="0" smtClean="0">
                <a:solidFill>
                  <a:srgbClr val="FFFF00"/>
                </a:solidFill>
              </a:rPr>
              <a:t>«Березка»</a:t>
            </a: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дети </a:t>
            </a:r>
            <a:r>
              <a:rPr lang="ru-RU" sz="4400" dirty="0" smtClean="0">
                <a:solidFill>
                  <a:srgbClr val="FFFF00"/>
                </a:solidFill>
              </a:rPr>
              <a:t>4-го </a:t>
            </a:r>
            <a:r>
              <a:rPr lang="ru-RU" sz="4400" dirty="0" smtClean="0">
                <a:solidFill>
                  <a:srgbClr val="FFFF00"/>
                </a:solidFill>
              </a:rPr>
              <a:t>года жизни</a:t>
            </a:r>
            <a:endParaRPr lang="ru-RU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Березка\Desktop\Новая папка (2)\IMG_20201027_143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14686"/>
            <a:ext cx="4500594" cy="33754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357826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ХУДОЖЕСТВЕННО-ЭСТЕТИЧЕСКИЙ ЦЕНТР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C:\Users\Березка\Desktop\Новая папка (2)\IMG_20201027_143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5286412" cy="3964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Березка\Desktop\Новая папка (2)\IMG_20201027_151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86124"/>
            <a:ext cx="4248667" cy="3186500"/>
          </a:xfrm>
          <a:prstGeom prst="rect">
            <a:avLst/>
          </a:prstGeom>
          <a:noFill/>
        </p:spPr>
      </p:pic>
      <p:pic>
        <p:nvPicPr>
          <p:cNvPr id="10244" name="Picture 4" descr="C:\Users\Березка\Desktop\Новая папка (2)\IMG_20201028_145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4476781" cy="3357586"/>
          </a:xfrm>
          <a:prstGeom prst="rect">
            <a:avLst/>
          </a:prstGeom>
          <a:noFill/>
        </p:spPr>
      </p:pic>
      <p:pic>
        <p:nvPicPr>
          <p:cNvPr id="10242" name="Picture 2" descr="C:\Users\Березка\Desktop\Новая папка (2)\IMG_20201027_151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5728"/>
            <a:ext cx="4286280" cy="3214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4786322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ИССЛЕДОВАТЕЛЬСКИЙ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ЦЕНТР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Березка\Desktop\Новая папка (2)\IMG_20201026_134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4286281" cy="5715041"/>
          </a:xfrm>
          <a:prstGeom prst="rect">
            <a:avLst/>
          </a:prstGeom>
          <a:noFill/>
        </p:spPr>
      </p:pic>
      <p:pic>
        <p:nvPicPr>
          <p:cNvPr id="9218" name="Picture 2" descr="C:\Users\Березка\Desktop\Новая папка (2)\IMG_20201028_142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14290"/>
            <a:ext cx="4740205" cy="3555154"/>
          </a:xfrm>
          <a:prstGeom prst="rect">
            <a:avLst/>
          </a:prstGeom>
          <a:noFill/>
        </p:spPr>
      </p:pic>
      <p:pic>
        <p:nvPicPr>
          <p:cNvPr id="9219" name="Picture 3" descr="C:\Users\Березка\Desktop\Новая папка (2)\IMG_20201028_1437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000372"/>
            <a:ext cx="4777246" cy="35829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78645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ЦЕНТР СЮЖЕТНО-РОЛЕВЫХ ИГР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Березка\Desktop\Новая папка (2)\IMG_20201028_135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303580" y="3357562"/>
            <a:ext cx="2411032" cy="3214710"/>
          </a:xfrm>
          <a:prstGeom prst="rect">
            <a:avLst/>
          </a:prstGeom>
          <a:noFill/>
        </p:spPr>
      </p:pic>
      <p:pic>
        <p:nvPicPr>
          <p:cNvPr id="5" name="Picture 4" descr="C:\Users\Березка\Desktop\Новая папка (2)\IMG_20201028_143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4429124" cy="3321843"/>
          </a:xfrm>
          <a:prstGeom prst="rect">
            <a:avLst/>
          </a:prstGeom>
          <a:noFill/>
        </p:spPr>
      </p:pic>
      <p:pic>
        <p:nvPicPr>
          <p:cNvPr id="8197" name="Picture 5" descr="C:\Users\Березка\Desktop\Новая папка (2)\IMG_20201028_1355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357562"/>
            <a:ext cx="2357454" cy="3143272"/>
          </a:xfrm>
          <a:prstGeom prst="rect">
            <a:avLst/>
          </a:prstGeom>
          <a:noFill/>
        </p:spPr>
      </p:pic>
      <p:pic>
        <p:nvPicPr>
          <p:cNvPr id="8195" name="Picture 3" descr="C:\Users\Березка\Desktop\Новая папка (2)\IMG_20201027_1603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7252" y="285728"/>
            <a:ext cx="428628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Березка\Desktop\Оборудование фото\IMG_20201023_161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5286412" cy="3964809"/>
          </a:xfrm>
          <a:prstGeom prst="rect">
            <a:avLst/>
          </a:prstGeom>
          <a:noFill/>
        </p:spPr>
      </p:pic>
      <p:pic>
        <p:nvPicPr>
          <p:cNvPr id="4098" name="Picture 2" descr="C:\Users\Березка\Desktop\Оборудование фото\IMG_20201023_154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738301"/>
            <a:ext cx="3603966" cy="48052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71472" y="571501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ТЕАТРАЛЬНЫЙ ЦЕНТР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Березка\Desktop\Оборудование фото\IMG_20201023_160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500438"/>
            <a:ext cx="3809993" cy="2857496"/>
          </a:xfrm>
          <a:prstGeom prst="rect">
            <a:avLst/>
          </a:prstGeom>
          <a:noFill/>
        </p:spPr>
      </p:pic>
      <p:pic>
        <p:nvPicPr>
          <p:cNvPr id="2050" name="Picture 2" descr="C:\Users\Березка\Desktop\Оборудование фото\IMG_20201023_161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768455" cy="6357939"/>
          </a:xfrm>
          <a:prstGeom prst="rect">
            <a:avLst/>
          </a:prstGeom>
          <a:noFill/>
        </p:spPr>
      </p:pic>
      <p:pic>
        <p:nvPicPr>
          <p:cNvPr id="2052" name="Picture 4" descr="C:\Users\Березка\Desktop\Оборудование фото\IMG_20201023_160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85727"/>
            <a:ext cx="3786214" cy="31153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600076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ЦЕНТР БЕЗОПАСНОСТИ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ерезка\Desktop\Оборудование фото\IMG_20201023_141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929618" cy="59472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5857892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ЦЕНТР МУЗЫКАЛЬНЫЙ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Березка\Desktop\Новая папка (2)\IMG_20201027_091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642918"/>
            <a:ext cx="3964791" cy="5286388"/>
          </a:xfrm>
          <a:prstGeom prst="rect">
            <a:avLst/>
          </a:prstGeom>
          <a:noFill/>
        </p:spPr>
      </p:pic>
      <p:pic>
        <p:nvPicPr>
          <p:cNvPr id="1028" name="Picture 4" descr="C:\Users\Березка\Desktop\Новая папка (2)\IMG_20201027_154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928934"/>
            <a:ext cx="4976291" cy="3732218"/>
          </a:xfrm>
          <a:prstGeom prst="rect">
            <a:avLst/>
          </a:prstGeom>
          <a:noFill/>
        </p:spPr>
      </p:pic>
      <p:pic>
        <p:nvPicPr>
          <p:cNvPr id="1026" name="Picture 2" descr="C:\Users\Березка\Desktop\Новая папка (2)\IMG_20201027_154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5000628" cy="37504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5429264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ЦЕНТР КОНСТРУИРОВАНИЯ И СТРОИТЕЛЬСТВА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Березка\Desktop\Новая папка (2)\IMG_20201027_155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214686"/>
            <a:ext cx="4357718" cy="3268289"/>
          </a:xfrm>
          <a:prstGeom prst="rect">
            <a:avLst/>
          </a:prstGeom>
          <a:noFill/>
        </p:spPr>
      </p:pic>
      <p:pic>
        <p:nvPicPr>
          <p:cNvPr id="2050" name="Picture 2" descr="C:\Users\Березка\Desktop\Новая папка (2)\IMG_20201027_155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5719703" cy="42897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5929330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ЦЕНТР КНИГИ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ерезка\Desktop\Новая папка (2)\IMG_20201028_144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5720" y="357166"/>
            <a:ext cx="4500594" cy="6215106"/>
          </a:xfrm>
          <a:prstGeom prst="rect">
            <a:avLst/>
          </a:prstGeom>
          <a:noFill/>
        </p:spPr>
      </p:pic>
      <p:pic>
        <p:nvPicPr>
          <p:cNvPr id="4099" name="Picture 3" descr="C:\Users\Березка\Desktop\Новая папка (2)\IMG_20201023_162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166"/>
            <a:ext cx="4301680" cy="62151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5429264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ЦЕНТР  ПАТРИОТИЧЕСКОГО ВОСПИТАНИЯ И КРАЕВЕДЕНИЯ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Березка\Desktop\Новая папка (2)\IMG_20201029_072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85728"/>
            <a:ext cx="2643206" cy="3524274"/>
          </a:xfrm>
          <a:prstGeom prst="rect">
            <a:avLst/>
          </a:prstGeom>
          <a:noFill/>
        </p:spPr>
      </p:pic>
      <p:pic>
        <p:nvPicPr>
          <p:cNvPr id="5123" name="Picture 3" descr="C:\Users\Березка\Desktop\Новая папка (2)\IMG_20201029_072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429000"/>
            <a:ext cx="4357718" cy="3268289"/>
          </a:xfrm>
          <a:prstGeom prst="rect">
            <a:avLst/>
          </a:prstGeom>
          <a:noFill/>
        </p:spPr>
      </p:pic>
      <p:pic>
        <p:nvPicPr>
          <p:cNvPr id="5122" name="Picture 2" descr="C:\Users\Березка\Desktop\Новая папка (2)\IMG_20201029_072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66"/>
            <a:ext cx="4572032" cy="60960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5429264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ЦЕНТР ДВИЖЕНИЯ И ЗДОРОВЬЯ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Березка\Desktop\Новая папка (2)\IMG_20201028_161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785794"/>
            <a:ext cx="6572264" cy="4929198"/>
          </a:xfrm>
          <a:prstGeom prst="rect">
            <a:avLst/>
          </a:prstGeom>
          <a:noFill/>
        </p:spPr>
      </p:pic>
      <p:pic>
        <p:nvPicPr>
          <p:cNvPr id="6147" name="Picture 3" descr="C:\Users\Березка\Desktop\Новая папка (2)\IMG_20201028_144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214710" cy="4286280"/>
          </a:xfrm>
          <a:prstGeom prst="rect">
            <a:avLst/>
          </a:prstGeom>
          <a:noFill/>
        </p:spPr>
      </p:pic>
      <p:pic>
        <p:nvPicPr>
          <p:cNvPr id="6148" name="Picture 4" descr="C:\Users\Березка\Desktop\Новая папка (2)\IMG_20201028_144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14752"/>
            <a:ext cx="3713005" cy="27847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5857892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РЕЧЕВОЙ ЦЕНТР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912</TotalTime>
  <Words>34</Words>
  <Application>Microsoft Office PowerPoint</Application>
  <PresentationFormat>Экран (4:3)</PresentationFormat>
  <Paragraphs>14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Центры активности  младшей группы «Березка» дети 4-го года жизни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Детсад</cp:lastModifiedBy>
  <cp:revision>97</cp:revision>
  <dcterms:created xsi:type="dcterms:W3CDTF">2012-11-12T09:23:41Z</dcterms:created>
  <dcterms:modified xsi:type="dcterms:W3CDTF">2020-10-29T11:55:22Z</dcterms:modified>
</cp:coreProperties>
</file>