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7" r:id="rId2"/>
    <p:sldId id="258" r:id="rId3"/>
    <p:sldId id="259" r:id="rId4"/>
    <p:sldId id="260" r:id="rId5"/>
    <p:sldId id="261" r:id="rId6"/>
    <p:sldId id="284" r:id="rId7"/>
    <p:sldId id="28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569" autoAdjust="0"/>
  </p:normalViewPr>
  <p:slideViewPr>
    <p:cSldViewPr>
      <p:cViewPr varScale="1">
        <p:scale>
          <a:sx n="103" d="100"/>
          <a:sy n="103" d="100"/>
        </p:scale>
        <p:origin x="-204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8F863-41F8-416C-8C05-00AE636C3B08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D818C-69E7-4664-A537-E374F43D56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8F863-41F8-416C-8C05-00AE636C3B08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D818C-69E7-4664-A537-E374F43D56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8F863-41F8-416C-8C05-00AE636C3B08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D818C-69E7-4664-A537-E374F43D56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8F863-41F8-416C-8C05-00AE636C3B08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D818C-69E7-4664-A537-E374F43D56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8F863-41F8-416C-8C05-00AE636C3B08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D818C-69E7-4664-A537-E374F43D56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8F863-41F8-416C-8C05-00AE636C3B08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D818C-69E7-4664-A537-E374F43D56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8F863-41F8-416C-8C05-00AE636C3B08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D818C-69E7-4664-A537-E374F43D56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8F863-41F8-416C-8C05-00AE636C3B08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8D818C-69E7-4664-A537-E374F43D56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8F863-41F8-416C-8C05-00AE636C3B08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D818C-69E7-4664-A537-E374F43D56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8F863-41F8-416C-8C05-00AE636C3B08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248D818C-69E7-4664-A537-E374F43D56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1B58F863-41F8-416C-8C05-00AE636C3B08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D818C-69E7-4664-A537-E374F43D56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B58F863-41F8-416C-8C05-00AE636C3B08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248D818C-69E7-4664-A537-E374F43D56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643050"/>
            <a:ext cx="7571960" cy="313849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Центры активности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smtClean="0">
                <a:solidFill>
                  <a:schemeClr val="tx2"/>
                </a:solidFill>
              </a:rPr>
              <a:t>подготовительной группы «Колокольчик»</a:t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дети 7-го года жизни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0845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«Центр безопасности»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3072" y="1600200"/>
            <a:ext cx="3198888" cy="504683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23072" y="1600200"/>
            <a:ext cx="3421336" cy="5058260"/>
          </a:xfrm>
        </p:spPr>
      </p:pic>
    </p:spTree>
    <p:extLst>
      <p:ext uri="{BB962C8B-B14F-4D97-AF65-F5344CB8AC3E}">
        <p14:creationId xmlns:p14="http://schemas.microsoft.com/office/powerpoint/2010/main" xmlns="" val="29589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«Центр безопасности»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412776"/>
            <a:ext cx="2835315" cy="504056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1840" y="1340768"/>
            <a:ext cx="2891907" cy="504056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176" y="1340768"/>
            <a:ext cx="2835315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2818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«Центр патриотического воспитания и краеведения»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628800"/>
            <a:ext cx="2545854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87824" y="1606647"/>
            <a:ext cx="2545854" cy="4525963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6136" y="1628801"/>
            <a:ext cx="2622993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2482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«Центр патриотического воспитания и краеведения»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3072" y="1600200"/>
            <a:ext cx="3342904" cy="504683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1556792"/>
            <a:ext cx="3456384" cy="5120569"/>
          </a:xfrm>
        </p:spPr>
      </p:pic>
    </p:spTree>
    <p:extLst>
      <p:ext uri="{BB962C8B-B14F-4D97-AF65-F5344CB8AC3E}">
        <p14:creationId xmlns:p14="http://schemas.microsoft.com/office/powerpoint/2010/main" xmlns="" val="241393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«Исследовательский центр»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1600200"/>
            <a:ext cx="3456384" cy="498373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23072" y="1600200"/>
            <a:ext cx="3421336" cy="4930246"/>
          </a:xfrm>
        </p:spPr>
      </p:pic>
    </p:spTree>
    <p:extLst>
      <p:ext uri="{BB962C8B-B14F-4D97-AF65-F5344CB8AC3E}">
        <p14:creationId xmlns:p14="http://schemas.microsoft.com/office/powerpoint/2010/main" xmlns="" val="121105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«Исследовательский центр»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268760"/>
            <a:ext cx="3600400" cy="537659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1281862"/>
            <a:ext cx="3600400" cy="5376598"/>
          </a:xfrm>
        </p:spPr>
      </p:pic>
    </p:spTree>
    <p:extLst>
      <p:ext uri="{BB962C8B-B14F-4D97-AF65-F5344CB8AC3E}">
        <p14:creationId xmlns:p14="http://schemas.microsoft.com/office/powerpoint/2010/main" xmlns="" val="401609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«Центр конструирования и строительства»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600200"/>
            <a:ext cx="3312367" cy="517485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23072" y="1600200"/>
            <a:ext cx="3637360" cy="5186274"/>
          </a:xfrm>
        </p:spPr>
      </p:pic>
    </p:spTree>
    <p:extLst>
      <p:ext uri="{BB962C8B-B14F-4D97-AF65-F5344CB8AC3E}">
        <p14:creationId xmlns:p14="http://schemas.microsoft.com/office/powerpoint/2010/main" xmlns="" val="412560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«Центр конструирования и строительства»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484784"/>
            <a:ext cx="2673297" cy="475252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3848" y="1484784"/>
            <a:ext cx="2664296" cy="4736527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176" y="1484784"/>
            <a:ext cx="2632793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057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46"/>
          </a:xfrm>
        </p:spPr>
        <p:txBody>
          <a:bodyPr/>
          <a:lstStyle/>
          <a:p>
            <a:pPr algn="ctr"/>
            <a:r>
              <a:rPr lang="ru-RU" dirty="0" smtClean="0"/>
              <a:t>«Речевой центр»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3" y="1124744"/>
            <a:ext cx="1800199" cy="547260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4" y="1124744"/>
            <a:ext cx="2160240" cy="547722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1124744"/>
            <a:ext cx="2160240" cy="54772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32240" y="1085911"/>
            <a:ext cx="2304256" cy="5504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8284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46"/>
          </a:xfrm>
        </p:spPr>
        <p:txBody>
          <a:bodyPr/>
          <a:lstStyle/>
          <a:p>
            <a:pPr algn="ctr"/>
            <a:r>
              <a:rPr lang="ru-RU" dirty="0" smtClean="0"/>
              <a:t>«Центр книги»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1" y="1196752"/>
            <a:ext cx="2997333" cy="515719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47865" y="1196752"/>
            <a:ext cx="2664296" cy="515719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4110" y="1124744"/>
            <a:ext cx="2941425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848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24744"/>
            <a:ext cx="8157592" cy="4104456"/>
          </a:xfrm>
        </p:spPr>
        <p:txBody>
          <a:bodyPr/>
          <a:lstStyle/>
          <a:p>
            <a:pPr algn="ctr"/>
            <a:r>
              <a:rPr lang="ru-RU" dirty="0" smtClean="0"/>
              <a:t>«Центр сюжетно-ролевых игр»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3179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«Центр книги»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196752"/>
            <a:ext cx="2754306" cy="518457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9832" y="1239416"/>
            <a:ext cx="2880320" cy="5120569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84168" y="1239416"/>
            <a:ext cx="2835315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3230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«Художественно-эстетический центр»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3" y="1556792"/>
            <a:ext cx="1944216" cy="504055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5736" y="1556792"/>
            <a:ext cx="2304256" cy="504056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1556792"/>
            <a:ext cx="2016224" cy="50405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38393" y="1512168"/>
            <a:ext cx="2232248" cy="50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1901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«Художественно-эстетический центр»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484784"/>
            <a:ext cx="2736304" cy="4864541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3848" y="1444779"/>
            <a:ext cx="2736304" cy="4864541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65178" y="1412776"/>
            <a:ext cx="2754306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0696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«Музыкальный центр»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270444"/>
            <a:ext cx="3888432" cy="5376595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1340768"/>
            <a:ext cx="4131459" cy="529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4224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46"/>
          </a:xfrm>
        </p:spPr>
        <p:txBody>
          <a:bodyPr/>
          <a:lstStyle/>
          <a:p>
            <a:pPr algn="ctr"/>
            <a:r>
              <a:rPr lang="ru-RU" dirty="0" smtClean="0"/>
              <a:t>«Театральный центр»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1142428"/>
            <a:ext cx="3312368" cy="498373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8064" y="1196752"/>
            <a:ext cx="3349327" cy="5058260"/>
          </a:xfrm>
        </p:spPr>
      </p:pic>
    </p:spTree>
    <p:extLst>
      <p:ext uri="{BB962C8B-B14F-4D97-AF65-F5344CB8AC3E}">
        <p14:creationId xmlns:p14="http://schemas.microsoft.com/office/powerpoint/2010/main" xmlns="" val="4900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«Центр движения и здоровья»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8072" y="1216156"/>
            <a:ext cx="3670152" cy="5372588"/>
          </a:xfrm>
        </p:spPr>
      </p:pic>
    </p:spTree>
    <p:extLst>
      <p:ext uri="{BB962C8B-B14F-4D97-AF65-F5344CB8AC3E}">
        <p14:creationId xmlns:p14="http://schemas.microsoft.com/office/powerpoint/2010/main" xmlns="" val="229621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«Школа»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628800"/>
            <a:ext cx="2486874" cy="442110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3848" y="1569411"/>
            <a:ext cx="2520280" cy="4480499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84168" y="1556792"/>
            <a:ext cx="2527379" cy="4493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3963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46"/>
          </a:xfrm>
        </p:spPr>
        <p:txBody>
          <a:bodyPr/>
          <a:lstStyle/>
          <a:p>
            <a:pPr algn="ctr"/>
            <a:r>
              <a:rPr lang="ru-RU" dirty="0" smtClean="0"/>
              <a:t>«Поликлиника»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57422" y="1142984"/>
            <a:ext cx="4176464" cy="5564146"/>
          </a:xfrm>
        </p:spPr>
      </p:pic>
    </p:spTree>
    <p:extLst>
      <p:ext uri="{BB962C8B-B14F-4D97-AF65-F5344CB8AC3E}">
        <p14:creationId xmlns:p14="http://schemas.microsoft.com/office/powerpoint/2010/main" xmlns="" val="210905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«Семья»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556792"/>
            <a:ext cx="2545854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5856" y="1556792"/>
            <a:ext cx="2545854" cy="4525963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176" y="1556792"/>
            <a:ext cx="2511279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51637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«Парикмахерская»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«Почта»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427700"/>
            <a:ext cx="3384376" cy="5031714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476672"/>
            <a:ext cx="3096344" cy="5040560"/>
          </a:xfrm>
        </p:spPr>
      </p:pic>
    </p:spTree>
    <p:extLst>
      <p:ext uri="{BB962C8B-B14F-4D97-AF65-F5344CB8AC3E}">
        <p14:creationId xmlns:p14="http://schemas.microsoft.com/office/powerpoint/2010/main" xmlns="" val="196859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5733256"/>
            <a:ext cx="4040188" cy="8382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«Заправочная станция»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16016" y="5661248"/>
            <a:ext cx="4041775" cy="8382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«Мастерская»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260648"/>
            <a:ext cx="3960440" cy="5221906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056" y="298274"/>
            <a:ext cx="3528392" cy="5161139"/>
          </a:xfrm>
        </p:spPr>
      </p:pic>
    </p:spTree>
    <p:extLst>
      <p:ext uri="{BB962C8B-B14F-4D97-AF65-F5344CB8AC3E}">
        <p14:creationId xmlns:p14="http://schemas.microsoft.com/office/powerpoint/2010/main" xmlns="" val="29882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«Магазин»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772816"/>
            <a:ext cx="4608512" cy="34482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764704"/>
            <a:ext cx="3528392" cy="5632626"/>
          </a:xfrm>
        </p:spPr>
      </p:pic>
    </p:spTree>
    <p:extLst>
      <p:ext uri="{BB962C8B-B14F-4D97-AF65-F5344CB8AC3E}">
        <p14:creationId xmlns:p14="http://schemas.microsoft.com/office/powerpoint/2010/main" xmlns="" val="232862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«Ателье»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5816" y="908720"/>
            <a:ext cx="4320480" cy="5500600"/>
          </a:xfrm>
        </p:spPr>
      </p:pic>
    </p:spTree>
    <p:extLst>
      <p:ext uri="{BB962C8B-B14F-4D97-AF65-F5344CB8AC3E}">
        <p14:creationId xmlns:p14="http://schemas.microsoft.com/office/powerpoint/2010/main" xmlns="" val="169364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248</TotalTime>
  <Words>116</Words>
  <Application>Microsoft Office PowerPoint</Application>
  <PresentationFormat>Экран (4:3)</PresentationFormat>
  <Paragraphs>27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Техническая</vt:lpstr>
      <vt:lpstr>Центры активности подготовительной группы «Колокольчик» дети 7-го года жизни</vt:lpstr>
      <vt:lpstr>«Центр сюжетно-ролевых игр»</vt:lpstr>
      <vt:lpstr>«Школа»</vt:lpstr>
      <vt:lpstr>«Поликлиника»</vt:lpstr>
      <vt:lpstr>«Семья»</vt:lpstr>
      <vt:lpstr>Слайд 6</vt:lpstr>
      <vt:lpstr>Слайд 7</vt:lpstr>
      <vt:lpstr>«Магазин»</vt:lpstr>
      <vt:lpstr>«Ателье»</vt:lpstr>
      <vt:lpstr>«Центр безопасности»</vt:lpstr>
      <vt:lpstr>«Центр безопасности»</vt:lpstr>
      <vt:lpstr>«Центр патриотического воспитания и краеведения»</vt:lpstr>
      <vt:lpstr>«Центр патриотического воспитания и краеведения»</vt:lpstr>
      <vt:lpstr>«Исследовательский центр»</vt:lpstr>
      <vt:lpstr>«Исследовательский центр»</vt:lpstr>
      <vt:lpstr>«Центр конструирования и строительства»</vt:lpstr>
      <vt:lpstr>«Центр конструирования и строительства»</vt:lpstr>
      <vt:lpstr>«Речевой центр»</vt:lpstr>
      <vt:lpstr>«Центр книги»</vt:lpstr>
      <vt:lpstr>«Центр книги»</vt:lpstr>
      <vt:lpstr>«Художественно-эстетический центр»</vt:lpstr>
      <vt:lpstr>«Художественно-эстетический центр»</vt:lpstr>
      <vt:lpstr>«Музыкальный центр»</vt:lpstr>
      <vt:lpstr>«Театральный центр»</vt:lpstr>
      <vt:lpstr>«Центр движения и здоровья»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ОСНОВА</dc:creator>
  <cp:lastModifiedBy>Детсад</cp:lastModifiedBy>
  <cp:revision>13</cp:revision>
  <dcterms:created xsi:type="dcterms:W3CDTF">2020-10-27T14:54:18Z</dcterms:created>
  <dcterms:modified xsi:type="dcterms:W3CDTF">2020-10-29T13:50:02Z</dcterms:modified>
</cp:coreProperties>
</file>