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84" r:id="rId7"/>
    <p:sldId id="28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69" autoAdjust="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58F863-41F8-416C-8C05-00AE636C3B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8D818C-69E7-4664-A537-E374F43D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571960" cy="31384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Центры активности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подготовительной группы «Колокольчик»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дети 7-го года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«Центр безопасности»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72" y="1600200"/>
            <a:ext cx="3198888" cy="50468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072" y="1600200"/>
            <a:ext cx="3421336" cy="5058260"/>
          </a:xfrm>
        </p:spPr>
      </p:pic>
    </p:spTree>
    <p:extLst>
      <p:ext uri="{BB962C8B-B14F-4D97-AF65-F5344CB8AC3E}">
        <p14:creationId xmlns:p14="http://schemas.microsoft.com/office/powerpoint/2010/main" xmlns="" val="2958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«Центр безопасности»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2835315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340768"/>
            <a:ext cx="2891907" cy="50405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340768"/>
            <a:ext cx="283531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1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«Центр патриотического воспитания и краеведения»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254585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606647"/>
            <a:ext cx="2545854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628801"/>
            <a:ext cx="26229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«Центр патриотического воспитания и краеведения»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72" y="1600200"/>
            <a:ext cx="3342904" cy="50468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556792"/>
            <a:ext cx="3456384" cy="5120569"/>
          </a:xfrm>
        </p:spPr>
      </p:pic>
    </p:spTree>
    <p:extLst>
      <p:ext uri="{BB962C8B-B14F-4D97-AF65-F5344CB8AC3E}">
        <p14:creationId xmlns:p14="http://schemas.microsoft.com/office/powerpoint/2010/main" xmlns="" val="24139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«Исследовательский центр»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00200"/>
            <a:ext cx="3456384" cy="49837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072" y="1600200"/>
            <a:ext cx="3421336" cy="4930246"/>
          </a:xfrm>
        </p:spPr>
      </p:pic>
    </p:spTree>
    <p:extLst>
      <p:ext uri="{BB962C8B-B14F-4D97-AF65-F5344CB8AC3E}">
        <p14:creationId xmlns:p14="http://schemas.microsoft.com/office/powerpoint/2010/main" xmlns="" val="12110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«Исследовательский центр»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3600400" cy="53765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81862"/>
            <a:ext cx="3600400" cy="5376598"/>
          </a:xfrm>
        </p:spPr>
      </p:pic>
    </p:spTree>
    <p:extLst>
      <p:ext uri="{BB962C8B-B14F-4D97-AF65-F5344CB8AC3E}">
        <p14:creationId xmlns:p14="http://schemas.microsoft.com/office/powerpoint/2010/main" xmlns="" val="40160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«Центр конструирования и строительства»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00200"/>
            <a:ext cx="3312367" cy="51748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072" y="1600200"/>
            <a:ext cx="3637360" cy="5186274"/>
          </a:xfrm>
        </p:spPr>
      </p:pic>
    </p:spTree>
    <p:extLst>
      <p:ext uri="{BB962C8B-B14F-4D97-AF65-F5344CB8AC3E}">
        <p14:creationId xmlns:p14="http://schemas.microsoft.com/office/powerpoint/2010/main" xmlns="" val="41256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«Центр конструирования и строительства»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2673297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484784"/>
            <a:ext cx="2664296" cy="47365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484784"/>
            <a:ext cx="263279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5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«Речевой центр»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124744"/>
            <a:ext cx="1800199" cy="54726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124744"/>
            <a:ext cx="2160240" cy="54772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124744"/>
            <a:ext cx="2160240" cy="5477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085911"/>
            <a:ext cx="2304256" cy="5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8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«Центр книги»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196752"/>
            <a:ext cx="2997333" cy="51571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5" y="1196752"/>
            <a:ext cx="2664296" cy="51571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110" y="1124744"/>
            <a:ext cx="2941425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4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57592" cy="4104456"/>
          </a:xfrm>
        </p:spPr>
        <p:txBody>
          <a:bodyPr/>
          <a:lstStyle/>
          <a:p>
            <a:pPr algn="ctr"/>
            <a:r>
              <a:rPr lang="ru-RU" dirty="0" smtClean="0"/>
              <a:t>«Центр сюжетно-ролевых игр»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17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«Центр книги»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2754306" cy="51845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239416"/>
            <a:ext cx="2880320" cy="512056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239416"/>
            <a:ext cx="283531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3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«Художественно-эстетический центр»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556792"/>
            <a:ext cx="1944216" cy="50405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556792"/>
            <a:ext cx="2304256" cy="50405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56792"/>
            <a:ext cx="2016224" cy="5040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393" y="1512168"/>
            <a:ext cx="223224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0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«Художественно-эстетический центр»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2736304" cy="48645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444779"/>
            <a:ext cx="2736304" cy="48645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178" y="1412776"/>
            <a:ext cx="275430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9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«Музыкальный центр»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70444"/>
            <a:ext cx="3888432" cy="53765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40768"/>
            <a:ext cx="4131459" cy="52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2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«Театральный центр»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42428"/>
            <a:ext cx="3312368" cy="49837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96752"/>
            <a:ext cx="3349327" cy="5058260"/>
          </a:xfrm>
        </p:spPr>
      </p:pic>
    </p:spTree>
    <p:extLst>
      <p:ext uri="{BB962C8B-B14F-4D97-AF65-F5344CB8AC3E}">
        <p14:creationId xmlns:p14="http://schemas.microsoft.com/office/powerpoint/2010/main" xmlns="" val="49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«Центр движения и здоровья»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072" y="1216156"/>
            <a:ext cx="3670152" cy="5372588"/>
          </a:xfrm>
        </p:spPr>
      </p:pic>
    </p:spTree>
    <p:extLst>
      <p:ext uri="{BB962C8B-B14F-4D97-AF65-F5344CB8AC3E}">
        <p14:creationId xmlns:p14="http://schemas.microsoft.com/office/powerpoint/2010/main" xmlns="" val="22962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«Школа»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2486874" cy="44211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569411"/>
            <a:ext cx="2520280" cy="44804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556792"/>
            <a:ext cx="2527379" cy="44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6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«Поликлиника»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142984"/>
            <a:ext cx="4176464" cy="5564146"/>
          </a:xfrm>
        </p:spPr>
      </p:pic>
    </p:spTree>
    <p:extLst>
      <p:ext uri="{BB962C8B-B14F-4D97-AF65-F5344CB8AC3E}">
        <p14:creationId xmlns:p14="http://schemas.microsoft.com/office/powerpoint/2010/main" xmlns="" val="21090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«Семья»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254585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556792"/>
            <a:ext cx="2545854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556792"/>
            <a:ext cx="251127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6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«Парикмахерская»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«Почта»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27700"/>
            <a:ext cx="3384376" cy="503171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76672"/>
            <a:ext cx="3096344" cy="5040560"/>
          </a:xfrm>
        </p:spPr>
      </p:pic>
    </p:spTree>
    <p:extLst>
      <p:ext uri="{BB962C8B-B14F-4D97-AF65-F5344CB8AC3E}">
        <p14:creationId xmlns:p14="http://schemas.microsoft.com/office/powerpoint/2010/main" xmlns="" val="19685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733256"/>
            <a:ext cx="4040188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«Заправочная станция»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5661248"/>
            <a:ext cx="4041775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«Мастерская»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3960440" cy="52219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8274"/>
            <a:ext cx="3528392" cy="5161139"/>
          </a:xfrm>
        </p:spPr>
      </p:pic>
    </p:spTree>
    <p:extLst>
      <p:ext uri="{BB962C8B-B14F-4D97-AF65-F5344CB8AC3E}">
        <p14:creationId xmlns:p14="http://schemas.microsoft.com/office/powerpoint/2010/main" xmlns="" val="2988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«Магазин»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4608512" cy="3448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764704"/>
            <a:ext cx="3528392" cy="5632626"/>
          </a:xfrm>
        </p:spPr>
      </p:pic>
    </p:spTree>
    <p:extLst>
      <p:ext uri="{BB962C8B-B14F-4D97-AF65-F5344CB8AC3E}">
        <p14:creationId xmlns:p14="http://schemas.microsoft.com/office/powerpoint/2010/main" xmlns="" val="23286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«Ателье»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908720"/>
            <a:ext cx="4320480" cy="5500600"/>
          </a:xfrm>
        </p:spPr>
      </p:pic>
    </p:spTree>
    <p:extLst>
      <p:ext uri="{BB962C8B-B14F-4D97-AF65-F5344CB8AC3E}">
        <p14:creationId xmlns:p14="http://schemas.microsoft.com/office/powerpoint/2010/main" xmlns="" val="16936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248</TotalTime>
  <Words>116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Центры активности подготовительной группы «Колокольчик» дети 7-го года жизни</vt:lpstr>
      <vt:lpstr>«Центр сюжетно-ролевых игр»</vt:lpstr>
      <vt:lpstr>«Школа»</vt:lpstr>
      <vt:lpstr>«Поликлиника»</vt:lpstr>
      <vt:lpstr>«Семья»</vt:lpstr>
      <vt:lpstr>Слайд 6</vt:lpstr>
      <vt:lpstr>Слайд 7</vt:lpstr>
      <vt:lpstr>«Магазин»</vt:lpstr>
      <vt:lpstr>«Ателье»</vt:lpstr>
      <vt:lpstr>«Центр безопасности»</vt:lpstr>
      <vt:lpstr>«Центр безопасности»</vt:lpstr>
      <vt:lpstr>«Центр патриотического воспитания и краеведения»</vt:lpstr>
      <vt:lpstr>«Центр патриотического воспитания и краеведения»</vt:lpstr>
      <vt:lpstr>«Исследовательский центр»</vt:lpstr>
      <vt:lpstr>«Исследовательский центр»</vt:lpstr>
      <vt:lpstr>«Центр конструирования и строительства»</vt:lpstr>
      <vt:lpstr>«Центр конструирования и строительства»</vt:lpstr>
      <vt:lpstr>«Речевой центр»</vt:lpstr>
      <vt:lpstr>«Центр книги»</vt:lpstr>
      <vt:lpstr>«Центр книги»</vt:lpstr>
      <vt:lpstr>«Художественно-эстетический центр»</vt:lpstr>
      <vt:lpstr>«Художественно-эстетический центр»</vt:lpstr>
      <vt:lpstr>«Музыкальный центр»</vt:lpstr>
      <vt:lpstr>«Театральный центр»</vt:lpstr>
      <vt:lpstr>«Центр движения и здоровья»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ОСНОВА</dc:creator>
  <cp:lastModifiedBy>Детсад</cp:lastModifiedBy>
  <cp:revision>13</cp:revision>
  <dcterms:created xsi:type="dcterms:W3CDTF">2020-10-27T14:54:18Z</dcterms:created>
  <dcterms:modified xsi:type="dcterms:W3CDTF">2020-10-29T13:50:02Z</dcterms:modified>
</cp:coreProperties>
</file>