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2" r:id="rId4"/>
    <p:sldId id="259" r:id="rId5"/>
    <p:sldId id="263" r:id="rId6"/>
    <p:sldId id="277" r:id="rId7"/>
    <p:sldId id="279" r:id="rId8"/>
    <p:sldId id="262" r:id="rId9"/>
    <p:sldId id="281" r:id="rId10"/>
    <p:sldId id="269" r:id="rId11"/>
    <p:sldId id="271" r:id="rId12"/>
    <p:sldId id="276" r:id="rId13"/>
    <p:sldId id="283" r:id="rId14"/>
    <p:sldId id="28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9" autoAdjust="0"/>
    <p:restoredTop sz="94676" autoAdjust="0"/>
  </p:normalViewPr>
  <p:slideViewPr>
    <p:cSldViewPr>
      <p:cViewPr>
        <p:scale>
          <a:sx n="75" d="100"/>
          <a:sy n="75" d="100"/>
        </p:scale>
        <p:origin x="-1014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-11630"/>
            <a:ext cx="9361040" cy="6869630"/>
          </a:xfrm>
          <a:solidFill>
            <a:schemeClr val="tx2"/>
          </a:solidFill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Центры активности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группы раннего возраста «Одуванчик»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дети 3-го 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года жизни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26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1124745"/>
            <a:ext cx="4860031" cy="5733255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108520" y="-11629"/>
            <a:ext cx="9361040" cy="1136374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«Центр движения и здоровья»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4857752" cy="57332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51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.ОБИ-ПК\Desktop\Детский сад\IMG-20201027-WA0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00430" y="3900386"/>
            <a:ext cx="2786050" cy="29576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54" y="714356"/>
            <a:ext cx="2651552" cy="3855870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47" y="285728"/>
            <a:ext cx="3357553" cy="52001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08520" y="-11629"/>
            <a:ext cx="9361040" cy="1136374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«Центр сюжетно-ролевых игр»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08"/>
            <a:ext cx="3428992" cy="4911427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4794"/>
            <a:ext cx="3524275" cy="2643206"/>
          </a:xfrm>
        </p:spPr>
      </p:pic>
    </p:spTree>
    <p:extLst>
      <p:ext uri="{BB962C8B-B14F-4D97-AF65-F5344CB8AC3E}">
        <p14:creationId xmlns="" xmlns:p14="http://schemas.microsoft.com/office/powerpoint/2010/main" val="55573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16016" cy="6858000"/>
          </a:xfrm>
        </p:spPr>
      </p:pic>
      <p:pic>
        <p:nvPicPr>
          <p:cNvPr id="1026" name="Picture 2" descr="C:\Users\User.ОБИ-ПК\Desktop\Детский сад\IMG-20201027-WA0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31170"/>
            <a:ext cx="4507565" cy="69671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0080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24744"/>
            <a:ext cx="4716017" cy="57332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-11629"/>
            <a:ext cx="9361040" cy="1136374"/>
          </a:xfrm>
          <a:solidFill>
            <a:schemeClr val="tx2"/>
          </a:solidFill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«Центр безопасности»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24744"/>
            <a:ext cx="4427985" cy="5733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26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.ОБИ-ПК\Desktop\Детский сад\IMG-20201027-WA0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108520" y="-11629"/>
            <a:ext cx="9361040" cy="776333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«Центр патриотического воспитания и краеведения»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129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396536" cy="7605464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361040" cy="1136374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«Центр книги»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655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6408712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108520" y="-11629"/>
            <a:ext cx="9361040" cy="776333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«Речевой центр»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017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30" y="22756"/>
            <a:ext cx="4600330" cy="6835244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108520" y="-11629"/>
            <a:ext cx="9361040" cy="1136374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«Центр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сенсорики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124745"/>
            <a:ext cx="4571999" cy="2804321"/>
          </a:xfrm>
          <a:prstGeom prst="rect">
            <a:avLst/>
          </a:prstGeo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3786190"/>
            <a:ext cx="4643439" cy="30718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366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108520" y="-11629"/>
            <a:ext cx="9361040" cy="1136374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«Центр воды и песка»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476" y="4143380"/>
            <a:ext cx="4664524" cy="2714620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1870" y="2937867"/>
            <a:ext cx="3268264" cy="4572001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378" y="1071546"/>
            <a:ext cx="4424622" cy="323693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984"/>
            <a:ext cx="4714876" cy="32886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476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790"/>
            <a:ext cx="3857620" cy="6356210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-108520" y="-11629"/>
            <a:ext cx="9361040" cy="776333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«Центр конструирования и строительства»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8" y="764704"/>
            <a:ext cx="5214942" cy="6093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934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346" y="764704"/>
            <a:ext cx="9358346" cy="6816757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108520" y="-11629"/>
            <a:ext cx="9361040" cy="776333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«Художественно-эстетический центр»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123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984"/>
            <a:ext cx="9144000" cy="7358114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108520" y="-11629"/>
            <a:ext cx="9361040" cy="1136374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«Музыкальный центр»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404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2536" y="-315416"/>
            <a:ext cx="9900592" cy="73448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285784" y="-285776"/>
            <a:ext cx="9929882" cy="1062109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«Театральный центр»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84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60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Центры активности  группы раннего возраста «Одуванчик» дети 3-го года жизни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«Центр безопасности»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безопасности</dc:title>
  <dc:creator>nesterenko_d_a</dc:creator>
  <cp:lastModifiedBy>Детсад</cp:lastModifiedBy>
  <cp:revision>15</cp:revision>
  <dcterms:created xsi:type="dcterms:W3CDTF">2020-10-25T13:03:42Z</dcterms:created>
  <dcterms:modified xsi:type="dcterms:W3CDTF">2020-10-28T12:20:08Z</dcterms:modified>
</cp:coreProperties>
</file>